
<file path=[Content_Types].xml><?xml version="1.0" encoding="utf-8"?>
<Types xmlns="http://schemas.openxmlformats.org/package/2006/content-types">
  <Default Extension="rels" ContentType="application/vnd.openxmlformats-package.relationships+xml"/>
  <Override PartName="/ppt/slides/slide14.xml" ContentType="application/vnd.openxmlformats-officedocument.presentationml.slide+xml"/>
  <Default Extension="xml" ContentType="application/xml"/>
  <Override PartName="/ppt/slides/slide45.xml" ContentType="application/vnd.openxmlformats-officedocument.presentationml.slide+xml"/>
  <Override PartName="/ppt/tableStyles.xml" ContentType="application/vnd.openxmlformats-officedocument.presentationml.tableStyles+xml"/>
  <Override PartName="/ppt/notesSlides/notesSlide1.xml" ContentType="application/vnd.openxmlformats-officedocument.presentationml.notesSlide+xml"/>
  <Override PartName="/ppt/slides/slide28.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slides/slide5.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notesSlides/notesSlide9.xml" ContentType="application/vnd.openxmlformats-officedocument.presentationml.notes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slides/slide44.xml" ContentType="application/vnd.openxmlformats-officedocument.presentationml.slide+xml"/>
  <Override PartName="/ppt/handoutMasters/handoutMaster1.xml" ContentType="application/vnd.openxmlformats-officedocument.presentationml.handoutMaster+xml"/>
  <Override PartName="/ppt/slides/slide27.xml" ContentType="application/vnd.openxmlformats-officedocument.presentationml.slide+xml"/>
  <Override PartName="/ppt/slides/slide53.xml" ContentType="application/vnd.openxmlformats-officedocument.presentationml.slide+xml"/>
  <Override PartName="/ppt/slides/slide20.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19.xml" ContentType="application/vnd.openxmlformats-officedocument.presentationml.slide+xml"/>
  <Override PartName="/ppt/slideLayouts/slideLayout4.xml" ContentType="application/vnd.openxmlformats-officedocument.presentationml.slideLayout+xml"/>
  <Default Extension="png" ContentType="image/png"/>
  <Override PartName="/ppt/notesSlides/notesSlide8.xml" ContentType="application/vnd.openxmlformats-officedocument.presentationml.notesSlide+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43.xml" ContentType="application/vnd.openxmlformats-officedocument.presentationml.slide+xml"/>
  <Override PartName="/ppt/slides/slide26.xml" ContentType="application/vnd.openxmlformats-officedocument.presentationml.slide+xml"/>
  <Override PartName="/ppt/slides/slide52.xml" ContentType="application/vnd.openxmlformats-officedocument.presentationml.slide+xml"/>
  <Override PartName="/ppt/slides/slide35.xml" ContentType="application/vnd.openxmlformats-officedocument.presentationml.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slides/slide49.xml" ContentType="application/vnd.openxmlformats-officedocument.presentationml.slide+xml"/>
  <Override PartName="/ppt/notesSlides/notesSlide5.xml" ContentType="application/vnd.openxmlformats-officedocument.presentationml.notesSlide+xml"/>
  <Override PartName="/ppt/slides/slide42.xml" ContentType="application/vnd.openxmlformats-officedocument.presentationml.slide+xml"/>
  <Override PartName="/ppt/slideLayouts/slideLayout13.xml" ContentType="application/vnd.openxmlformats-officedocument.presentationml.slideLayout+xml"/>
  <Override PartName="/ppt/slides/slide25.xml" ContentType="application/vnd.openxmlformats-officedocument.presentationml.slide+xml"/>
  <Override PartName="/ppt/slides/slide51.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slides/slide1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slides/slide48.xml" ContentType="application/vnd.openxmlformats-officedocument.presentationml.slide+xml"/>
  <Override PartName="/ppt/notesSlides/notesSlide4.xml" ContentType="application/vnd.openxmlformats-officedocument.presentationml.notesSlide+xml"/>
  <Override PartName="/ppt/slides/slide41.xml" ContentType="application/vnd.openxmlformats-officedocument.presentationml.slide+xml"/>
  <Override PartName="/ppt/theme/theme3.xml" ContentType="application/vnd.openxmlformats-officedocument.theme+xml"/>
  <Override PartName="/ppt/slideLayouts/slideLayout12.xml" ContentType="application/vnd.openxmlformats-officedocument.presentationml.slideLayout+xml"/>
  <Override PartName="/ppt/slides/slide24.xml" ContentType="application/vnd.openxmlformats-officedocument.presentationml.slide+xml"/>
  <Override PartName="/ppt/slides/slide50.xml" ContentType="application/vnd.openxmlformats-officedocument.presentationml.slide+xml"/>
  <Override PartName="/ppt/slides/slide8.xml" ContentType="application/vnd.openxmlformats-officedocument.presentationml.slide+xml"/>
  <Override PartName="/ppt/notesSlides/notesSlide10.xml" ContentType="application/vnd.openxmlformats-officedocument.presentationml.notes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slides/slide47.xml" ContentType="application/vnd.openxmlformats-officedocument.presentationml.slide+xml"/>
  <Override PartName="/ppt/notesSlides/notesSlide3.xml" ContentType="application/vnd.openxmlformats-officedocument.presentationml.notesSlide+xml"/>
  <Override PartName="/ppt/slides/slide40.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slides/slide46.xml" ContentType="application/vnd.openxmlformats-officedocument.presentationml.slide+xml"/>
  <Override PartName="/ppt/notesSlides/notesSlide2.xml" ContentType="application/vnd.openxmlformats-officedocument.presentationml.notesSlide+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bin" ContentType="application/vnd.openxmlformats-officedocument.presentationml.printerSettings"/>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55"/>
  </p:notesMasterIdLst>
  <p:handoutMasterIdLst>
    <p:handoutMasterId r:id="rId56"/>
  </p:handoutMasterIdLst>
  <p:sldIdLst>
    <p:sldId id="257" r:id="rId2"/>
    <p:sldId id="258" r:id="rId3"/>
    <p:sldId id="259" r:id="rId4"/>
    <p:sldId id="264" r:id="rId5"/>
    <p:sldId id="260" r:id="rId6"/>
    <p:sldId id="261" r:id="rId7"/>
    <p:sldId id="262" r:id="rId8"/>
    <p:sldId id="263"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308" r:id="rId25"/>
    <p:sldId id="30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10" r:id="rId51"/>
    <p:sldId id="304" r:id="rId52"/>
    <p:sldId id="305" r:id="rId53"/>
    <p:sldId id="306"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snapToObjects="1">
      <p:cViewPr varScale="1">
        <p:scale>
          <a:sx n="82" d="100"/>
          <a:sy n="82" d="100"/>
        </p:scale>
        <p:origin x="-1000"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816"/>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notesMaster" Target="notesMasters/notesMaster1.xml"/><Relationship Id="rId56" Type="http://schemas.openxmlformats.org/officeDocument/2006/relationships/handoutMaster" Target="handoutMasters/handoutMaster1.xml"/><Relationship Id="rId57" Type="http://schemas.openxmlformats.org/officeDocument/2006/relationships/printerSettings" Target="printerSettings/printerSettings1.bin"/><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F2B4B20-CEDE-47EC-88E1-D76A2A9CB46F}" type="datetimeFigureOut">
              <a:rPr lang="en-US" smtClean="0"/>
              <a:pPr/>
              <a:t>6/2/12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D98AD5E-397F-44C8-9513-3C1550223A77}" type="slidenum">
              <a:rPr lang="en-US" smtClean="0"/>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CFEA9D1-9FBA-47D2-80F2-2300B6DBBD43}" type="datetimeFigureOut">
              <a:rPr lang="en-US" smtClean="0"/>
              <a:pPr/>
              <a:t>6/2/12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14D4446-3F89-4BB0-9C6F-FDFD770A7AAA}" type="slidenum">
              <a:rPr lang="en-US" smtClean="0"/>
              <a:pPr/>
              <a:t>‹#›</a:t>
            </a:fld>
            <a:endParaRPr lang="en-US"/>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In pursuit</a:t>
            </a:r>
            <a:r>
              <a:rPr lang="en-US" b="1" baseline="0" dirty="0" smtClean="0"/>
              <a:t> of rich understanding, helping consumers to access and discuss emotion, ultimately leading to insight.  We get asked all the time – what’s next?</a:t>
            </a:r>
            <a:endParaRPr lang="en-US" b="1" dirty="0" smtClean="0"/>
          </a:p>
          <a:p>
            <a:r>
              <a:rPr lang="en-US" b="1" dirty="0" smtClean="0"/>
              <a:t>Overview</a:t>
            </a:r>
            <a:r>
              <a:rPr lang="en-US" b="1" dirty="0" smtClean="0"/>
              <a:t>:  1.  talk</a:t>
            </a:r>
            <a:r>
              <a:rPr lang="en-US" b="1" baseline="0" dirty="0" smtClean="0"/>
              <a:t> a little about the book 2.  my own </a:t>
            </a:r>
            <a:r>
              <a:rPr lang="en-US" b="1" baseline="0" dirty="0" err="1" smtClean="0"/>
              <a:t>springboarding</a:t>
            </a:r>
            <a:r>
              <a:rPr lang="en-US" b="1" baseline="0" dirty="0" smtClean="0"/>
              <a:t> 3. experience a few of these 4.  brainstorming new ideas</a:t>
            </a:r>
            <a:endParaRPr lang="en-US" b="1" dirty="0"/>
          </a:p>
        </p:txBody>
      </p:sp>
      <p:sp>
        <p:nvSpPr>
          <p:cNvPr id="4" name="Slide Number Placeholder 3"/>
          <p:cNvSpPr>
            <a:spLocks noGrp="1"/>
          </p:cNvSpPr>
          <p:nvPr>
            <p:ph type="sldNum" sz="quarter" idx="10"/>
          </p:nvPr>
        </p:nvSpPr>
        <p:spPr/>
        <p:txBody>
          <a:bodyPr/>
          <a:lstStyle/>
          <a:p>
            <a:fld id="{614D4446-3F89-4BB0-9C6F-FDFD770A7AAA}" type="slidenum">
              <a:rPr lang="en-US" smtClean="0"/>
              <a:pPr/>
              <a:t>8</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Slide Image Placeholder 1"/>
          <p:cNvSpPr>
            <a:spLocks noGrp="1" noRot="1" noChangeAspec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ea typeface="ＭＳ Ｐゴシック" pitchFamily="-84" charset="-128"/>
              <a:cs typeface="ＭＳ Ｐゴシック" pitchFamily="-84" charset="-128"/>
            </a:endParaRPr>
          </a:p>
        </p:txBody>
      </p:sp>
      <p:sp>
        <p:nvSpPr>
          <p:cNvPr id="60420" name="Slide Number Placeholder 3"/>
          <p:cNvSpPr>
            <a:spLocks noGrp="1"/>
          </p:cNvSpPr>
          <p:nvPr>
            <p:ph type="sldNum" sz="quarter" idx="5"/>
          </p:nvPr>
        </p:nvSpPr>
        <p:spPr bwMode="auto">
          <a:noFill/>
          <a:ln>
            <a:miter lim="800000"/>
            <a:headEnd/>
            <a:tailEnd/>
          </a:ln>
        </p:spPr>
        <p:txBody>
          <a:bodyPr/>
          <a:lstStyle/>
          <a:p>
            <a:fld id="{6B497B4A-1CB6-C547-8056-617F0CE39FD0}" type="slidenum">
              <a:rPr lang="en-US" smtClean="0">
                <a:latin typeface="Calibri" pitchFamily="-84" charset="0"/>
                <a:ea typeface="Arial" pitchFamily="-84" charset="0"/>
                <a:cs typeface="Arial" pitchFamily="-84" charset="0"/>
              </a:rPr>
              <a:pPr/>
              <a:t>38</a:t>
            </a:fld>
            <a:endParaRPr lang="en-US" smtClean="0">
              <a:latin typeface="Calibri" pitchFamily="-84" charset="0"/>
              <a:ea typeface="Arial" pitchFamily="-84" charset="0"/>
              <a:cs typeface="Arial" pitchFamily="-8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90" name="Slide Image Placeholder 1"/>
          <p:cNvSpPr>
            <a:spLocks noGrp="1" noRot="1" noChangeAspec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ea typeface="ＭＳ Ｐゴシック" pitchFamily="-84" charset="-128"/>
                <a:cs typeface="ＭＳ Ｐゴシック" pitchFamily="-84" charset="-128"/>
              </a:rPr>
              <a:t>Share back with group, scribe</a:t>
            </a:r>
          </a:p>
        </p:txBody>
      </p:sp>
      <p:sp>
        <p:nvSpPr>
          <p:cNvPr id="63492" name="Slide Number Placeholder 3"/>
          <p:cNvSpPr>
            <a:spLocks noGrp="1"/>
          </p:cNvSpPr>
          <p:nvPr>
            <p:ph type="sldNum" sz="quarter" idx="5"/>
          </p:nvPr>
        </p:nvSpPr>
        <p:spPr bwMode="auto">
          <a:noFill/>
          <a:ln>
            <a:miter lim="800000"/>
            <a:headEnd/>
            <a:tailEnd/>
          </a:ln>
        </p:spPr>
        <p:txBody>
          <a:bodyPr/>
          <a:lstStyle/>
          <a:p>
            <a:fld id="{7D329112-FDA8-AD43-9A2F-593ADF3D0294}" type="slidenum">
              <a:rPr lang="en-US" smtClean="0">
                <a:latin typeface="Calibri" pitchFamily="-84" charset="0"/>
                <a:ea typeface="Arial" pitchFamily="-84" charset="0"/>
                <a:cs typeface="Arial" pitchFamily="-84" charset="0"/>
              </a:rPr>
              <a:pPr/>
              <a:t>40</a:t>
            </a:fld>
            <a:endParaRPr lang="en-US" smtClean="0">
              <a:latin typeface="Calibri" pitchFamily="-84" charset="0"/>
              <a:ea typeface="Arial" pitchFamily="-84" charset="0"/>
              <a:cs typeface="Arial" pitchFamily="-8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4" name="Slide Image Placeholder 1"/>
          <p:cNvSpPr>
            <a:spLocks noGrp="1" noRot="1" noChangeAspec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ea typeface="ＭＳ Ｐゴシック" pitchFamily="-84" charset="-128"/>
                <a:cs typeface="ＭＳ Ｐゴシック" pitchFamily="-84" charset="-128"/>
              </a:rPr>
              <a:t>USING PHOTO/VIDEO, KIDS DRAWINGS… ETC.</a:t>
            </a:r>
          </a:p>
        </p:txBody>
      </p:sp>
      <p:sp>
        <p:nvSpPr>
          <p:cNvPr id="69636" name="Slide Number Placeholder 3"/>
          <p:cNvSpPr>
            <a:spLocks noGrp="1"/>
          </p:cNvSpPr>
          <p:nvPr>
            <p:ph type="sldNum" sz="quarter" idx="5"/>
          </p:nvPr>
        </p:nvSpPr>
        <p:spPr bwMode="auto">
          <a:noFill/>
          <a:ln>
            <a:miter lim="800000"/>
            <a:headEnd/>
            <a:tailEnd/>
          </a:ln>
        </p:spPr>
        <p:txBody>
          <a:bodyPr/>
          <a:lstStyle/>
          <a:p>
            <a:fld id="{F5324301-E3B5-CA4E-9D71-63BC0657559B}" type="slidenum">
              <a:rPr lang="en-US" smtClean="0">
                <a:latin typeface="Calibri" pitchFamily="-84" charset="0"/>
                <a:ea typeface="Arial" pitchFamily="-84" charset="0"/>
                <a:cs typeface="Arial" pitchFamily="-84" charset="0"/>
              </a:rPr>
              <a:pPr/>
              <a:t>45</a:t>
            </a:fld>
            <a:endParaRPr lang="en-US" smtClean="0">
              <a:latin typeface="Calibri" pitchFamily="-84" charset="0"/>
              <a:ea typeface="Arial" pitchFamily="-84" charset="0"/>
              <a:cs typeface="Arial" pitchFamily="-8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2" name="Slide Image Placeholder 1"/>
          <p:cNvSpPr>
            <a:spLocks noGrp="1" noRot="1" noChangeAspect="1"/>
          </p:cNvSpPr>
          <p:nvPr>
            <p:ph type="sldImg"/>
          </p:nvPr>
        </p:nvSpPr>
        <p:spPr bwMode="auto">
          <a:noFill/>
          <a:ln>
            <a:solidFill>
              <a:srgbClr val="000000"/>
            </a:solidFill>
            <a:miter lim="800000"/>
            <a:headEnd/>
            <a:tailEnd/>
          </a:ln>
        </p:spPr>
      </p:sp>
      <p:sp>
        <p:nvSpPr>
          <p:cNvPr id="7168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ea typeface="ＭＳ Ｐゴシック" pitchFamily="-84" charset="-128"/>
                <a:cs typeface="ＭＳ Ｐゴシック" pitchFamily="-84" charset="-128"/>
              </a:rPr>
              <a:t>Montage – tailored to a topic – e.g. oral care</a:t>
            </a:r>
          </a:p>
        </p:txBody>
      </p:sp>
      <p:sp>
        <p:nvSpPr>
          <p:cNvPr id="71684" name="Slide Number Placeholder 3"/>
          <p:cNvSpPr>
            <a:spLocks noGrp="1"/>
          </p:cNvSpPr>
          <p:nvPr>
            <p:ph type="sldNum" sz="quarter" idx="5"/>
          </p:nvPr>
        </p:nvSpPr>
        <p:spPr bwMode="auto">
          <a:noFill/>
          <a:ln>
            <a:miter lim="800000"/>
            <a:headEnd/>
            <a:tailEnd/>
          </a:ln>
        </p:spPr>
        <p:txBody>
          <a:bodyPr/>
          <a:lstStyle/>
          <a:p>
            <a:fld id="{C161B265-46ED-A943-BE4F-960305B15693}" type="slidenum">
              <a:rPr lang="en-US" smtClean="0">
                <a:latin typeface="Calibri" pitchFamily="-84" charset="0"/>
                <a:ea typeface="Arial" pitchFamily="-84" charset="0"/>
                <a:cs typeface="Arial" pitchFamily="-84" charset="0"/>
              </a:rPr>
              <a:pPr/>
              <a:t>46</a:t>
            </a:fld>
            <a:endParaRPr lang="en-US" smtClean="0">
              <a:latin typeface="Calibri" pitchFamily="-84" charset="0"/>
              <a:ea typeface="Arial" pitchFamily="-84" charset="0"/>
              <a:cs typeface="Arial" pitchFamily="-8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Pair up in development?  Write on easel.</a:t>
            </a:r>
            <a:r>
              <a:rPr lang="en-US" baseline="0" dirty="0" smtClean="0"/>
              <a:t> Gallery walk</a:t>
            </a:r>
            <a:endParaRPr lang="en-US" dirty="0"/>
          </a:p>
        </p:txBody>
      </p:sp>
      <p:sp>
        <p:nvSpPr>
          <p:cNvPr id="4" name="Slide Number Placeholder 3"/>
          <p:cNvSpPr>
            <a:spLocks noGrp="1"/>
          </p:cNvSpPr>
          <p:nvPr>
            <p:ph type="sldNum" sz="quarter" idx="10"/>
          </p:nvPr>
        </p:nvSpPr>
        <p:spPr/>
        <p:txBody>
          <a:bodyPr/>
          <a:lstStyle/>
          <a:p>
            <a:fld id="{614D4446-3F89-4BB0-9C6F-FDFD770A7AAA}" type="slidenum">
              <a:rPr lang="en-US" smtClean="0"/>
              <a:pPr/>
              <a:t>50</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6802" name="Slide Image Placeholder 1"/>
          <p:cNvSpPr>
            <a:spLocks noGrp="1" noRot="1" noChangeAspect="1"/>
          </p:cNvSpPr>
          <p:nvPr>
            <p:ph type="sldImg"/>
          </p:nvPr>
        </p:nvSpPr>
        <p:spPr bwMode="auto">
          <a:noFill/>
          <a:ln>
            <a:solidFill>
              <a:srgbClr val="000000"/>
            </a:solidFill>
            <a:miter lim="800000"/>
            <a:headEnd/>
            <a:tailEnd/>
          </a:ln>
        </p:spPr>
      </p:sp>
      <p:sp>
        <p:nvSpPr>
          <p:cNvPr id="7680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ea typeface="ＭＳ Ｐゴシック" pitchFamily="-84" charset="-128"/>
                <a:cs typeface="ＭＳ Ｐゴシック" pitchFamily="-84" charset="-128"/>
              </a:rPr>
              <a:t>Dance, movement?  Naysayer … how to get client or respondents to play?</a:t>
            </a:r>
          </a:p>
        </p:txBody>
      </p:sp>
      <p:sp>
        <p:nvSpPr>
          <p:cNvPr id="76804" name="Slide Number Placeholder 3"/>
          <p:cNvSpPr>
            <a:spLocks noGrp="1"/>
          </p:cNvSpPr>
          <p:nvPr>
            <p:ph type="sldNum" sz="quarter" idx="5"/>
          </p:nvPr>
        </p:nvSpPr>
        <p:spPr bwMode="auto">
          <a:noFill/>
          <a:ln>
            <a:miter lim="800000"/>
            <a:headEnd/>
            <a:tailEnd/>
          </a:ln>
        </p:spPr>
        <p:txBody>
          <a:bodyPr/>
          <a:lstStyle/>
          <a:p>
            <a:fld id="{02B105F6-2B69-9E4B-A807-66D2C8973379}" type="slidenum">
              <a:rPr lang="en-US" smtClean="0">
                <a:latin typeface="Calibri" pitchFamily="-84" charset="0"/>
                <a:ea typeface="Arial" pitchFamily="-84" charset="0"/>
                <a:cs typeface="Arial" pitchFamily="-84" charset="0"/>
              </a:rPr>
              <a:pPr/>
              <a:t>51</a:t>
            </a:fld>
            <a:endParaRPr lang="en-US" smtClean="0">
              <a:latin typeface="Calibri" pitchFamily="-84" charset="0"/>
              <a:ea typeface="Arial" pitchFamily="-84" charset="0"/>
              <a:cs typeface="Arial" pitchFamily="-8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Overview:  talk</a:t>
            </a:r>
            <a:r>
              <a:rPr lang="en-US" baseline="0" dirty="0" smtClean="0"/>
              <a:t> a little about the book; my </a:t>
            </a:r>
            <a:r>
              <a:rPr lang="en-US" baseline="0" dirty="0" err="1" smtClean="0"/>
              <a:t>springboarding</a:t>
            </a:r>
            <a:r>
              <a:rPr lang="en-US" baseline="0" dirty="0" smtClean="0"/>
              <a:t> from it; and then do some brainstorming as a group</a:t>
            </a:r>
            <a:endParaRPr lang="en-US" dirty="0"/>
          </a:p>
        </p:txBody>
      </p:sp>
      <p:sp>
        <p:nvSpPr>
          <p:cNvPr id="4" name="Slide Number Placeholder 3"/>
          <p:cNvSpPr>
            <a:spLocks noGrp="1"/>
          </p:cNvSpPr>
          <p:nvPr>
            <p:ph type="sldNum" sz="quarter" idx="10"/>
          </p:nvPr>
        </p:nvSpPr>
        <p:spPr/>
        <p:txBody>
          <a:bodyPr/>
          <a:lstStyle/>
          <a:p>
            <a:fld id="{614D4446-3F89-4BB0-9C6F-FDFD770A7AAA}" type="slidenum">
              <a:rPr lang="en-US" smtClean="0"/>
              <a:pPr/>
              <a:t>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Slide Image Placeholder 1"/>
          <p:cNvSpPr>
            <a:spLocks noGrp="1" noRot="1" noChangeAspec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ea typeface="ＭＳ Ｐゴシック" pitchFamily="-84" charset="-128"/>
              <a:cs typeface="ＭＳ Ｐゴシック" pitchFamily="-84" charset="-128"/>
            </a:endParaRPr>
          </a:p>
        </p:txBody>
      </p:sp>
      <p:sp>
        <p:nvSpPr>
          <p:cNvPr id="28676" name="Slide Number Placeholder 3"/>
          <p:cNvSpPr>
            <a:spLocks noGrp="1"/>
          </p:cNvSpPr>
          <p:nvPr>
            <p:ph type="sldNum" sz="quarter" idx="5"/>
          </p:nvPr>
        </p:nvSpPr>
        <p:spPr bwMode="auto">
          <a:noFill/>
          <a:ln>
            <a:miter lim="800000"/>
            <a:headEnd/>
            <a:tailEnd/>
          </a:ln>
        </p:spPr>
        <p:txBody>
          <a:bodyPr/>
          <a:lstStyle/>
          <a:p>
            <a:fld id="{59CFF076-C871-2F4A-A0A5-07C705655A6F}" type="slidenum">
              <a:rPr lang="en-US" smtClean="0">
                <a:latin typeface="Calibri" pitchFamily="-84" charset="0"/>
                <a:ea typeface="Arial" pitchFamily="-84" charset="0"/>
                <a:cs typeface="Arial" pitchFamily="-84" charset="0"/>
              </a:rPr>
              <a:pPr/>
              <a:t>12</a:t>
            </a:fld>
            <a:endParaRPr lang="en-US" smtClean="0">
              <a:latin typeface="Calibri" pitchFamily="-84" charset="0"/>
              <a:ea typeface="Arial" pitchFamily="-84" charset="0"/>
              <a:cs typeface="Arial" pitchFamily="-8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Slide Image Placeholder 1"/>
          <p:cNvSpPr>
            <a:spLocks noGrp="1" noRot="1" noChangeAspec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ea typeface="ＭＳ Ｐゴシック" pitchFamily="-84" charset="-128"/>
                <a:cs typeface="ＭＳ Ｐゴシック" pitchFamily="-84" charset="-128"/>
              </a:rPr>
              <a:t>Comment:  logical, way of organizing and expresses fairly conscious experience</a:t>
            </a:r>
          </a:p>
        </p:txBody>
      </p:sp>
      <p:sp>
        <p:nvSpPr>
          <p:cNvPr id="45060" name="Slide Number Placeholder 3"/>
          <p:cNvSpPr>
            <a:spLocks noGrp="1"/>
          </p:cNvSpPr>
          <p:nvPr>
            <p:ph type="sldNum" sz="quarter" idx="5"/>
          </p:nvPr>
        </p:nvSpPr>
        <p:spPr bwMode="auto">
          <a:noFill/>
          <a:ln>
            <a:miter lim="800000"/>
            <a:headEnd/>
            <a:tailEnd/>
          </a:ln>
        </p:spPr>
        <p:txBody>
          <a:bodyPr/>
          <a:lstStyle/>
          <a:p>
            <a:fld id="{6B907E0C-156D-2D4F-90B3-2E75742BA411}" type="slidenum">
              <a:rPr lang="en-US" smtClean="0">
                <a:latin typeface="Calibri" pitchFamily="-84" charset="0"/>
                <a:ea typeface="Arial" pitchFamily="-84" charset="0"/>
                <a:cs typeface="Arial" pitchFamily="-84" charset="0"/>
              </a:rPr>
              <a:pPr/>
              <a:t>29</a:t>
            </a:fld>
            <a:endParaRPr lang="en-US" smtClean="0">
              <a:latin typeface="Calibri" pitchFamily="-84" charset="0"/>
              <a:ea typeface="Arial" pitchFamily="-84" charset="0"/>
              <a:cs typeface="Arial" pitchFamily="-8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Slide Image Placeholder 1"/>
          <p:cNvSpPr>
            <a:spLocks noGrp="1" noRot="1" noChangeAspec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ea typeface="ＭＳ Ｐゴシック" pitchFamily="-84" charset="-128"/>
                <a:cs typeface="ＭＳ Ｐゴシック" pitchFamily="-84" charset="-128"/>
              </a:rPr>
              <a:t>Those drawing, use your nondominant hand</a:t>
            </a:r>
          </a:p>
        </p:txBody>
      </p:sp>
      <p:sp>
        <p:nvSpPr>
          <p:cNvPr id="49156" name="Slide Number Placeholder 3"/>
          <p:cNvSpPr>
            <a:spLocks noGrp="1"/>
          </p:cNvSpPr>
          <p:nvPr>
            <p:ph type="sldNum" sz="quarter" idx="5"/>
          </p:nvPr>
        </p:nvSpPr>
        <p:spPr bwMode="auto">
          <a:noFill/>
          <a:ln>
            <a:miter lim="800000"/>
            <a:headEnd/>
            <a:tailEnd/>
          </a:ln>
        </p:spPr>
        <p:txBody>
          <a:bodyPr/>
          <a:lstStyle/>
          <a:p>
            <a:fld id="{BB0AE383-CC14-A142-A4A1-2633F9F866F2}" type="slidenum">
              <a:rPr lang="en-US" smtClean="0">
                <a:latin typeface="Calibri" pitchFamily="-84" charset="0"/>
                <a:ea typeface="Arial" pitchFamily="-84" charset="0"/>
                <a:cs typeface="Arial" pitchFamily="-84" charset="0"/>
              </a:rPr>
              <a:pPr/>
              <a:t>32</a:t>
            </a:fld>
            <a:endParaRPr lang="en-US" smtClean="0">
              <a:latin typeface="Calibri" pitchFamily="-84" charset="0"/>
              <a:ea typeface="Arial" pitchFamily="-84" charset="0"/>
              <a:cs typeface="Arial" pitchFamily="-8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Slide Image Placeholder 1"/>
          <p:cNvSpPr>
            <a:spLocks noGrp="1" noRot="1" noChangeAspec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ea typeface="ＭＳ Ｐゴシック" pitchFamily="-84" charset="-128"/>
                <a:cs typeface="ＭＳ Ｐゴシック" pitchFamily="-84" charset="-128"/>
              </a:rPr>
              <a:t>Why does this work?</a:t>
            </a:r>
          </a:p>
          <a:p>
            <a:r>
              <a:rPr lang="en-US" smtClean="0">
                <a:ea typeface="ＭＳ Ｐゴシック" pitchFamily="-84" charset="-128"/>
                <a:cs typeface="ＭＳ Ｐゴシック" pitchFamily="-84" charset="-128"/>
              </a:rPr>
              <a:t>Something in the artistic realm, or is it the kinesthetics, that helps this work?</a:t>
            </a:r>
          </a:p>
          <a:p>
            <a:endParaRPr lang="en-US" smtClean="0">
              <a:ea typeface="ＭＳ Ｐゴシック" pitchFamily="-84" charset="-128"/>
              <a:cs typeface="ＭＳ Ｐゴシック" pitchFamily="-84" charset="-128"/>
            </a:endParaRPr>
          </a:p>
        </p:txBody>
      </p:sp>
      <p:sp>
        <p:nvSpPr>
          <p:cNvPr id="52228" name="Slide Number Placeholder 3"/>
          <p:cNvSpPr>
            <a:spLocks noGrp="1"/>
          </p:cNvSpPr>
          <p:nvPr>
            <p:ph type="sldNum" sz="quarter" idx="5"/>
          </p:nvPr>
        </p:nvSpPr>
        <p:spPr bwMode="auto">
          <a:noFill/>
          <a:ln>
            <a:miter lim="800000"/>
            <a:headEnd/>
            <a:tailEnd/>
          </a:ln>
        </p:spPr>
        <p:txBody>
          <a:bodyPr/>
          <a:lstStyle/>
          <a:p>
            <a:fld id="{96711C9D-297F-4141-AE5F-03724F9ABBD0}" type="slidenum">
              <a:rPr lang="en-US" smtClean="0">
                <a:latin typeface="Calibri" pitchFamily="-84" charset="0"/>
                <a:ea typeface="Arial" pitchFamily="-84" charset="0"/>
                <a:cs typeface="Arial" pitchFamily="-84" charset="0"/>
              </a:rPr>
              <a:pPr/>
              <a:t>34</a:t>
            </a:fld>
            <a:endParaRPr lang="en-US" smtClean="0">
              <a:latin typeface="Calibri" pitchFamily="-84" charset="0"/>
              <a:ea typeface="Arial" pitchFamily="-84" charset="0"/>
              <a:cs typeface="Arial" pitchFamily="-8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Slide Image Placeholder 1"/>
          <p:cNvSpPr>
            <a:spLocks noGrp="1" noRot="1" noChangeAspec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ea typeface="ＭＳ Ｐゴシック" pitchFamily="-84" charset="-128"/>
                <a:cs typeface="ＭＳ Ｐゴシック" pitchFamily="-84" charset="-128"/>
              </a:rPr>
              <a:t>Among friends</a:t>
            </a:r>
          </a:p>
          <a:p>
            <a:r>
              <a:rPr lang="en-US" smtClean="0">
                <a:ea typeface="ＭＳ Ｐゴシック" pitchFamily="-84" charset="-128"/>
                <a:cs typeface="ＭＳ Ｐゴシック" pitchFamily="-84" charset="-128"/>
              </a:rPr>
              <a:t>The Painting Experience, Stewart Cubley</a:t>
            </a:r>
          </a:p>
        </p:txBody>
      </p:sp>
      <p:sp>
        <p:nvSpPr>
          <p:cNvPr id="54276" name="Slide Number Placeholder 3"/>
          <p:cNvSpPr>
            <a:spLocks noGrp="1"/>
          </p:cNvSpPr>
          <p:nvPr>
            <p:ph type="sldNum" sz="quarter" idx="5"/>
          </p:nvPr>
        </p:nvSpPr>
        <p:spPr bwMode="auto">
          <a:noFill/>
          <a:ln>
            <a:miter lim="800000"/>
            <a:headEnd/>
            <a:tailEnd/>
          </a:ln>
        </p:spPr>
        <p:txBody>
          <a:bodyPr/>
          <a:lstStyle/>
          <a:p>
            <a:fld id="{3C1F2AAE-73A2-FC44-AB7E-ECBF040CA460}" type="slidenum">
              <a:rPr lang="en-US" smtClean="0">
                <a:latin typeface="Calibri" pitchFamily="-84" charset="0"/>
                <a:ea typeface="Arial" pitchFamily="-84" charset="0"/>
                <a:cs typeface="Arial" pitchFamily="-84" charset="0"/>
              </a:rPr>
              <a:pPr/>
              <a:t>35</a:t>
            </a:fld>
            <a:endParaRPr lang="en-US" smtClean="0">
              <a:latin typeface="Calibri" pitchFamily="-84" charset="0"/>
              <a:ea typeface="Arial" pitchFamily="-84" charset="0"/>
              <a:cs typeface="Arial" pitchFamily="-8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Slide Image Placeholder 1"/>
          <p:cNvSpPr>
            <a:spLocks noGrp="1" noRot="1" noChangeAspec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ea typeface="ＭＳ Ｐゴシック" pitchFamily="-84" charset="-128"/>
                <a:cs typeface="ＭＳ Ｐゴシック" pitchFamily="-84" charset="-128"/>
              </a:rPr>
              <a:t>Among friends</a:t>
            </a:r>
          </a:p>
          <a:p>
            <a:r>
              <a:rPr lang="en-US" smtClean="0">
                <a:ea typeface="ＭＳ Ｐゴシック" pitchFamily="-84" charset="-128"/>
                <a:cs typeface="ＭＳ Ｐゴシック" pitchFamily="-84" charset="-128"/>
              </a:rPr>
              <a:t>The Painting Experience, Stewart Cubley</a:t>
            </a:r>
          </a:p>
        </p:txBody>
      </p:sp>
      <p:sp>
        <p:nvSpPr>
          <p:cNvPr id="56324" name="Slide Number Placeholder 3"/>
          <p:cNvSpPr>
            <a:spLocks noGrp="1"/>
          </p:cNvSpPr>
          <p:nvPr>
            <p:ph type="sldNum" sz="quarter" idx="5"/>
          </p:nvPr>
        </p:nvSpPr>
        <p:spPr bwMode="auto">
          <a:noFill/>
          <a:ln>
            <a:miter lim="800000"/>
            <a:headEnd/>
            <a:tailEnd/>
          </a:ln>
        </p:spPr>
        <p:txBody>
          <a:bodyPr/>
          <a:lstStyle/>
          <a:p>
            <a:fld id="{21FC0B97-A400-F54E-B9CF-3E28892486A0}" type="slidenum">
              <a:rPr lang="en-US" smtClean="0">
                <a:latin typeface="Calibri" pitchFamily="-84" charset="0"/>
                <a:ea typeface="Arial" pitchFamily="-84" charset="0"/>
                <a:cs typeface="Arial" pitchFamily="-84" charset="0"/>
              </a:rPr>
              <a:pPr/>
              <a:t>36</a:t>
            </a:fld>
            <a:endParaRPr lang="en-US" smtClean="0">
              <a:latin typeface="Calibri" pitchFamily="-84" charset="0"/>
              <a:ea typeface="Arial" pitchFamily="-84" charset="0"/>
              <a:cs typeface="Arial" pitchFamily="-8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Slide Image Placeholder 1"/>
          <p:cNvSpPr>
            <a:spLocks noGrp="1" noRot="1" noChangeAspec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ea typeface="ＭＳ Ｐゴシック" pitchFamily="-84" charset="-128"/>
                <a:cs typeface="ＭＳ Ｐゴシック" pitchFamily="-84" charset="-128"/>
              </a:rPr>
              <a:t>NOW show Azur DVD</a:t>
            </a:r>
          </a:p>
        </p:txBody>
      </p:sp>
      <p:sp>
        <p:nvSpPr>
          <p:cNvPr id="58372" name="Slide Number Placeholder 3"/>
          <p:cNvSpPr>
            <a:spLocks noGrp="1"/>
          </p:cNvSpPr>
          <p:nvPr>
            <p:ph type="sldNum" sz="quarter" idx="5"/>
          </p:nvPr>
        </p:nvSpPr>
        <p:spPr bwMode="auto">
          <a:noFill/>
          <a:ln>
            <a:miter lim="800000"/>
            <a:headEnd/>
            <a:tailEnd/>
          </a:ln>
        </p:spPr>
        <p:txBody>
          <a:bodyPr/>
          <a:lstStyle/>
          <a:p>
            <a:fld id="{66CE383C-3D0B-BB45-AC40-DD56EA8EA998}" type="slidenum">
              <a:rPr lang="en-US" smtClean="0">
                <a:latin typeface="Calibri" pitchFamily="-84" charset="0"/>
                <a:ea typeface="Arial" pitchFamily="-84" charset="0"/>
                <a:cs typeface="Arial" pitchFamily="-84" charset="0"/>
              </a:rPr>
              <a:pPr/>
              <a:t>37</a:t>
            </a:fld>
            <a:endParaRPr lang="en-US" smtClean="0">
              <a:latin typeface="Calibri" pitchFamily="-84" charset="0"/>
              <a:ea typeface="Arial" pitchFamily="-84" charset="0"/>
              <a:cs typeface="Arial" pitchFamily="-8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F63E7F8-EAE5-4D93-A5AD-E821BE934FB2}" type="datetime1">
              <a:rPr lang="en-US" smtClean="0"/>
              <a:pPr/>
              <a:t>6/2/12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D29A1-E7A8-47E9-8EDA-481880C93B0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DE3BDC-B0F3-40B8-9C87-65D79F40DB51}" type="datetime1">
              <a:rPr lang="en-US" smtClean="0"/>
              <a:pPr/>
              <a:t>6/2/12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D29A1-E7A8-47E9-8EDA-481880C93B0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A4460C6-EB93-40B3-8B11-E5A9DE206467}" type="datetime1">
              <a:rPr lang="en-US" smtClean="0"/>
              <a:pPr/>
              <a:t>6/2/12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D29A1-E7A8-47E9-8EDA-481880C93B0E}"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Subsidary Slides_Primary">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Placeholder 1"/>
          <p:cNvSpPr>
            <a:spLocks noGrp="1"/>
          </p:cNvSpPr>
          <p:nvPr>
            <p:ph type="title"/>
          </p:nvPr>
        </p:nvSpPr>
        <p:spPr>
          <a:xfrm>
            <a:off x="457200" y="152400"/>
            <a:ext cx="8686800" cy="889000"/>
          </a:xfrm>
          <a:prstGeom prst="rect">
            <a:avLst/>
          </a:prstGeom>
          <a:noFill/>
        </p:spPr>
        <p:txBody>
          <a:bodyPr/>
          <a:lstStyle/>
          <a:p>
            <a:r>
              <a:rPr lang="en-US" smtClean="0"/>
              <a:t>Click to edit Master title style</a:t>
            </a:r>
            <a:endParaRPr lang="en-US" dirty="0"/>
          </a:p>
        </p:txBody>
      </p:sp>
      <p:sp>
        <p:nvSpPr>
          <p:cNvPr id="4" name="Date Placeholder 3"/>
          <p:cNvSpPr>
            <a:spLocks noGrp="1"/>
          </p:cNvSpPr>
          <p:nvPr>
            <p:ph type="dt" sz="half" idx="10"/>
          </p:nvPr>
        </p:nvSpPr>
        <p:spPr>
          <a:xfrm>
            <a:off x="457200" y="6356350"/>
            <a:ext cx="2133600" cy="365125"/>
          </a:xfrm>
        </p:spPr>
        <p:txBody>
          <a:bodyPr/>
          <a:lstStyle>
            <a:lvl1pPr>
              <a:defRPr/>
            </a:lvl1pPr>
          </a:lstStyle>
          <a:p>
            <a:pPr>
              <a:defRPr/>
            </a:pPr>
            <a:fld id="{872C2199-6E3C-F640-9F62-F3276E1A059D}" type="datetime1">
              <a:rPr lang="en-US"/>
              <a:pPr>
                <a:defRPr/>
              </a:pPr>
              <a:t>6/2/12</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 2011 InsightsNow, Inc. </a:t>
            </a:r>
          </a:p>
        </p:txBody>
      </p:sp>
      <p:sp>
        <p:nvSpPr>
          <p:cNvPr id="6" name="Slide Number Placeholder 5"/>
          <p:cNvSpPr>
            <a:spLocks noGrp="1"/>
          </p:cNvSpPr>
          <p:nvPr>
            <p:ph type="sldNum" sz="quarter" idx="12"/>
          </p:nvPr>
        </p:nvSpPr>
        <p:spPr/>
        <p:txBody>
          <a:bodyPr/>
          <a:lstStyle>
            <a:lvl1pPr>
              <a:defRPr/>
            </a:lvl1pPr>
          </a:lstStyle>
          <a:p>
            <a:pPr>
              <a:defRPr/>
            </a:pPr>
            <a:fld id="{71EBC10A-72E9-3B4E-9036-2BA0E673DB41}"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Closing Slide">
    <p:spTree>
      <p:nvGrpSpPr>
        <p:cNvPr id="1" name=""/>
        <p:cNvGrpSpPr/>
        <p:nvPr/>
      </p:nvGrpSpPr>
      <p:grpSpPr>
        <a:xfrm>
          <a:off x="0" y="0"/>
          <a:ext cx="0" cy="0"/>
          <a:chOff x="0" y="0"/>
          <a:chExt cx="0" cy="0"/>
        </a:xfrm>
      </p:grpSpPr>
      <p:pic>
        <p:nvPicPr>
          <p:cNvPr id="2" name="Picture 8" descr="InsightsNow_wtag.png"/>
          <p:cNvPicPr>
            <a:picLocks noChangeAspect="1"/>
          </p:cNvPicPr>
          <p:nvPr userDrawn="1"/>
        </p:nvPicPr>
        <p:blipFill>
          <a:blip r:embed="rId2"/>
          <a:srcRect/>
          <a:stretch>
            <a:fillRect/>
          </a:stretch>
        </p:blipFill>
        <p:spPr bwMode="auto">
          <a:xfrm>
            <a:off x="2705100" y="2452688"/>
            <a:ext cx="3733800" cy="1952625"/>
          </a:xfrm>
          <a:prstGeom prst="rect">
            <a:avLst/>
          </a:prstGeom>
          <a:noFill/>
          <a:ln w="9525">
            <a:noFill/>
            <a:miter lim="800000"/>
            <a:headEnd/>
            <a:tailEnd/>
          </a:ln>
        </p:spPr>
      </p:pic>
      <p:sp>
        <p:nvSpPr>
          <p:cNvPr id="3" name="TextBox 2"/>
          <p:cNvSpPr txBox="1"/>
          <p:nvPr userDrawn="1"/>
        </p:nvSpPr>
        <p:spPr>
          <a:xfrm>
            <a:off x="2828925" y="5395913"/>
            <a:ext cx="3486150" cy="738187"/>
          </a:xfrm>
          <a:prstGeom prst="rect">
            <a:avLst/>
          </a:prstGeom>
          <a:noFill/>
        </p:spPr>
        <p:txBody>
          <a:bodyPr wrap="none">
            <a:prstTxWarp prst="textNoShape">
              <a:avLst/>
            </a:prstTxWarp>
            <a:spAutoFit/>
          </a:bodyPr>
          <a:lstStyle/>
          <a:p>
            <a:pPr algn="ctr">
              <a:defRPr/>
            </a:pPr>
            <a:r>
              <a:rPr lang="en-US" sz="1200" b="1">
                <a:latin typeface="Arial" charset="0"/>
                <a:ea typeface="Arial" charset="0"/>
                <a:cs typeface="Arial" charset="0"/>
              </a:rPr>
              <a:t>InsightsNow, Inc.</a:t>
            </a:r>
          </a:p>
          <a:p>
            <a:pPr algn="ctr">
              <a:defRPr/>
            </a:pPr>
            <a:r>
              <a:rPr lang="en-US" sz="1000">
                <a:latin typeface="Arial" charset="0"/>
                <a:ea typeface="Arial" charset="0"/>
                <a:cs typeface="Arial" charset="0"/>
              </a:rPr>
              <a:t>1600 SW Western Blvd., Suite 350 │Corvallis, OR │97333</a:t>
            </a:r>
          </a:p>
          <a:p>
            <a:pPr algn="ctr">
              <a:defRPr/>
            </a:pPr>
            <a:r>
              <a:rPr lang="en-US" sz="1000">
                <a:latin typeface="Arial" charset="0"/>
                <a:ea typeface="Arial" charset="0"/>
                <a:cs typeface="Arial" charset="0"/>
              </a:rPr>
              <a:t>Phone:  541-757-1404 │ Fax:  541-359-4373 </a:t>
            </a:r>
          </a:p>
          <a:p>
            <a:pPr algn="ctr">
              <a:defRPr/>
            </a:pPr>
            <a:r>
              <a:rPr lang="en-US" sz="1000">
                <a:latin typeface="Arial" charset="0"/>
                <a:ea typeface="Arial" charset="0"/>
                <a:cs typeface="Arial" charset="0"/>
              </a:rPr>
              <a:t>www.InsightsNow.com</a:t>
            </a:r>
          </a:p>
        </p:txBody>
      </p:sp>
      <p:sp>
        <p:nvSpPr>
          <p:cNvPr id="4" name="Date Placeholder 2"/>
          <p:cNvSpPr>
            <a:spLocks noGrp="1"/>
          </p:cNvSpPr>
          <p:nvPr>
            <p:ph type="dt" sz="half" idx="10"/>
          </p:nvPr>
        </p:nvSpPr>
        <p:spPr/>
        <p:txBody>
          <a:bodyPr/>
          <a:lstStyle>
            <a:lvl1pPr>
              <a:defRPr/>
            </a:lvl1pPr>
          </a:lstStyle>
          <a:p>
            <a:pPr>
              <a:defRPr/>
            </a:pPr>
            <a:fld id="{DF878158-36E1-E749-872D-8C75EC15A724}" type="datetime1">
              <a:rPr lang="en-US"/>
              <a:pPr>
                <a:defRPr/>
              </a:pPr>
              <a:t>6/2/12</a:t>
            </a:fld>
            <a:endParaRPr lang="en-US"/>
          </a:p>
        </p:txBody>
      </p:sp>
      <p:sp>
        <p:nvSpPr>
          <p:cNvPr id="5" name="Footer Placeholder 3"/>
          <p:cNvSpPr>
            <a:spLocks noGrp="1"/>
          </p:cNvSpPr>
          <p:nvPr>
            <p:ph type="ftr" sz="quarter" idx="11"/>
          </p:nvPr>
        </p:nvSpPr>
        <p:spPr/>
        <p:txBody>
          <a:bodyPr/>
          <a:lstStyle>
            <a:lvl1pPr>
              <a:defRPr/>
            </a:lvl1pPr>
          </a:lstStyle>
          <a:p>
            <a:pPr>
              <a:defRPr/>
            </a:pPr>
            <a:r>
              <a:rPr lang="en-US"/>
              <a:t>© 2011 InsightsNow, Inc. </a:t>
            </a:r>
          </a:p>
        </p:txBody>
      </p:sp>
      <p:sp>
        <p:nvSpPr>
          <p:cNvPr id="6" name="Slide Number Placeholder 4"/>
          <p:cNvSpPr>
            <a:spLocks noGrp="1"/>
          </p:cNvSpPr>
          <p:nvPr>
            <p:ph type="sldNum" sz="quarter" idx="12"/>
          </p:nvPr>
        </p:nvSpPr>
        <p:spPr/>
        <p:txBody>
          <a:bodyPr/>
          <a:lstStyle>
            <a:lvl1pPr>
              <a:defRPr/>
            </a:lvl1pPr>
          </a:lstStyle>
          <a:p>
            <a:pPr>
              <a:defRPr/>
            </a:pPr>
            <a:fld id="{EDAAD0C5-4F90-0946-B465-9474C4622C9B}"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685694-82E0-4E82-A1F7-F9CDEE33A74F}" type="datetime1">
              <a:rPr lang="en-US" smtClean="0"/>
              <a:pPr/>
              <a:t>6/2/12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D29A1-E7A8-47E9-8EDA-481880C93B0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7038F0-DE7A-46A0-80FF-1C1990857129}" type="datetime1">
              <a:rPr lang="en-US" smtClean="0"/>
              <a:pPr/>
              <a:t>6/2/12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D29A1-E7A8-47E9-8EDA-481880C93B0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84E48B0-48E7-4714-BEC8-A1DB6E03E365}" type="datetime1">
              <a:rPr lang="en-US" smtClean="0"/>
              <a:pPr/>
              <a:t>6/2/12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0D29A1-E7A8-47E9-8EDA-481880C93B0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51EC55E-FA00-419B-8542-0396DFF37E0C}" type="datetime1">
              <a:rPr lang="en-US" smtClean="0"/>
              <a:pPr/>
              <a:t>6/2/12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0D29A1-E7A8-47E9-8EDA-481880C93B0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D7FD349-9677-4954-B87D-9323AA6ED21E}" type="datetime1">
              <a:rPr lang="en-US" smtClean="0"/>
              <a:pPr/>
              <a:t>6/2/12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0D29A1-E7A8-47E9-8EDA-481880C93B0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ABEF1C-668B-41D2-A4AA-2E2BF547D48E}" type="datetime1">
              <a:rPr lang="en-US" smtClean="0"/>
              <a:pPr/>
              <a:t>6/2/12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0D29A1-E7A8-47E9-8EDA-481880C93B0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0996DF-7F9D-4440-95F4-8137A0E60304}" type="datetime1">
              <a:rPr lang="en-US" smtClean="0"/>
              <a:pPr/>
              <a:t>6/2/12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0D29A1-E7A8-47E9-8EDA-481880C93B0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9D9178-2F4A-47A5-A917-798E7C13022B}" type="datetime1">
              <a:rPr lang="en-US" smtClean="0"/>
              <a:pPr/>
              <a:t>6/2/12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0D29A1-E7A8-47E9-8EDA-481880C93B0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600"/>
            <a:ext cx="8229600" cy="9906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570037"/>
            <a:ext cx="8229600" cy="4754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E8186F-22BB-4B9B-B0D3-8F2EF170895D}" type="datetime1">
              <a:rPr lang="en-US" smtClean="0"/>
              <a:pPr/>
              <a:t>6/2/12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425450"/>
          </a:xfrm>
          <a:prstGeom prst="rect">
            <a:avLst/>
          </a:prstGeom>
        </p:spPr>
        <p:txBody>
          <a:bodyPr vert="horz" lIns="91440" tIns="45720" rIns="91440" bIns="45720" rtlCol="0" anchor="ctr"/>
          <a:lstStyle>
            <a:lvl1pPr algn="r">
              <a:defRPr sz="1200">
                <a:solidFill>
                  <a:schemeClr val="tx1">
                    <a:tint val="75000"/>
                  </a:schemeClr>
                </a:solidFill>
              </a:defRPr>
            </a:lvl1pPr>
          </a:lstStyle>
          <a:p>
            <a:fld id="{C50D29A1-E7A8-47E9-8EDA-481880C93B0E}" type="slidenum">
              <a:rPr lang="en-US" smtClean="0"/>
              <a:pPr/>
              <a:t>‹#›</a:t>
            </a:fld>
            <a:endParaRPr lang="en-US" dirty="0"/>
          </a:p>
        </p:txBody>
      </p:sp>
      <p:grpSp>
        <p:nvGrpSpPr>
          <p:cNvPr id="7" name="Group 7"/>
          <p:cNvGrpSpPr>
            <a:grpSpLocks/>
          </p:cNvGrpSpPr>
          <p:nvPr userDrawn="1"/>
        </p:nvGrpSpPr>
        <p:grpSpPr bwMode="auto">
          <a:xfrm>
            <a:off x="152400" y="228600"/>
            <a:ext cx="8823325" cy="6172200"/>
            <a:chOff x="106" y="144"/>
            <a:chExt cx="5558" cy="3840"/>
          </a:xfrm>
        </p:grpSpPr>
        <p:sp>
          <p:nvSpPr>
            <p:cNvPr id="8" name="AutoShape 8"/>
            <p:cNvSpPr>
              <a:spLocks noChangeArrowheads="1"/>
            </p:cNvSpPr>
            <p:nvPr/>
          </p:nvSpPr>
          <p:spPr bwMode="auto">
            <a:xfrm>
              <a:off x="106" y="144"/>
              <a:ext cx="5558" cy="3840"/>
            </a:xfrm>
            <a:prstGeom prst="roundRect">
              <a:avLst>
                <a:gd name="adj" fmla="val 5242"/>
              </a:avLst>
            </a:prstGeom>
            <a:noFill/>
            <a:ln w="28575">
              <a:solidFill>
                <a:srgbClr val="008080"/>
              </a:solidFill>
              <a:round/>
              <a:headEnd/>
              <a:tailEnd/>
            </a:ln>
            <a:effectLst/>
          </p:spPr>
          <p:txBody>
            <a:bodyPr wrap="none" anchor="ctr">
              <a:prstTxWarp prst="textNoShape">
                <a:avLst/>
              </a:prstTxWarp>
            </a:bodyPr>
            <a:lstStyle/>
            <a:p>
              <a:pPr algn="ctr">
                <a:defRPr/>
              </a:pPr>
              <a:endParaRPr lang="en-US" b="0" u="none" dirty="0">
                <a:latin typeface="Times New Roman" pitchFamily="76" charset="0"/>
              </a:endParaRPr>
            </a:p>
          </p:txBody>
        </p:sp>
        <p:sp>
          <p:nvSpPr>
            <p:cNvPr id="9" name="Line 9"/>
            <p:cNvSpPr>
              <a:spLocks noChangeShapeType="1"/>
            </p:cNvSpPr>
            <p:nvPr userDrawn="1"/>
          </p:nvSpPr>
          <p:spPr bwMode="auto">
            <a:xfrm>
              <a:off x="298" y="816"/>
              <a:ext cx="5184" cy="0"/>
            </a:xfrm>
            <a:prstGeom prst="line">
              <a:avLst/>
            </a:prstGeom>
            <a:noFill/>
            <a:ln w="38100">
              <a:solidFill>
                <a:srgbClr val="008080"/>
              </a:solidFill>
              <a:round/>
              <a:headEnd/>
              <a:tailEnd/>
            </a:ln>
            <a:effectLst/>
          </p:spPr>
          <p:txBody>
            <a:bodyPr>
              <a:prstTxWarp prst="textNoShape">
                <a:avLst/>
              </a:prstTxWarp>
            </a:bodyPr>
            <a:lstStyle/>
            <a:p>
              <a:pPr>
                <a:defRPr/>
              </a:pPr>
              <a:endParaRPr lang="en-US">
                <a:latin typeface="Times New Roman" pitchFamily="76" charset="0"/>
              </a:endParaRPr>
            </a:p>
          </p:txBody>
        </p:sp>
      </p:grpSp>
      <p:sp>
        <p:nvSpPr>
          <p:cNvPr id="11" name="Rectangle 5"/>
          <p:cNvSpPr txBox="1">
            <a:spLocks noChangeArrowheads="1"/>
          </p:cNvSpPr>
          <p:nvPr userDrawn="1"/>
        </p:nvSpPr>
        <p:spPr bwMode="auto">
          <a:xfrm>
            <a:off x="5791200" y="64008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u="none">
                <a:solidFill>
                  <a:srgbClr val="008080"/>
                </a:solidFill>
                <a:latin typeface="Times New Roman" pitchFamily="76"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smtClean="0">
                <a:ln>
                  <a:noFill/>
                </a:ln>
                <a:solidFill>
                  <a:srgbClr val="008080"/>
                </a:solidFill>
                <a:effectLst/>
                <a:uLnTx/>
                <a:uFillTx/>
                <a:latin typeface="Times New Roman" pitchFamily="76" charset="0"/>
                <a:ea typeface="+mn-ea"/>
                <a:cs typeface="+mn-cs"/>
              </a:rPr>
              <a:t>Deborah Potts &amp; Associates</a:t>
            </a:r>
            <a:endParaRPr kumimoji="0" lang="en-US" sz="1400" b="0" i="0" u="none" strike="noStrike" kern="1200" cap="none" spc="0" normalizeH="0" baseline="0" noProof="0" dirty="0">
              <a:ln>
                <a:noFill/>
              </a:ln>
              <a:solidFill>
                <a:srgbClr val="008080"/>
              </a:solidFill>
              <a:effectLst/>
              <a:uLnTx/>
              <a:uFillTx/>
              <a:latin typeface="Times New Roman" pitchFamily="76" charset="0"/>
              <a:ea typeface="+mn-ea"/>
              <a:cs typeface="+mn-cs"/>
            </a:endParaRPr>
          </a:p>
        </p:txBody>
      </p:sp>
      <p:pic>
        <p:nvPicPr>
          <p:cNvPr id="12" name="Picture 11" descr="stars.jpg"/>
          <p:cNvPicPr>
            <a:picLocks noChangeAspect="1"/>
          </p:cNvPicPr>
          <p:nvPr userDrawn="1"/>
        </p:nvPicPr>
        <p:blipFill>
          <a:blip r:embed="rId15"/>
          <a:stretch>
            <a:fillRect/>
          </a:stretch>
        </p:blipFill>
        <p:spPr>
          <a:xfrm>
            <a:off x="5663184" y="6416041"/>
            <a:ext cx="509016" cy="36576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ctr" defTabSz="4572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1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3.jpeg"/><Relationship Id="rId3" Type="http://schemas.openxmlformats.org/officeDocument/2006/relationships/image" Target="../media/image1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jpeg"/><Relationship Id="rId3" Type="http://schemas.openxmlformats.org/officeDocument/2006/relationships/image" Target="../media/image1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2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24.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2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2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9.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0.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ctrTitle"/>
          </p:nvPr>
        </p:nvSpPr>
        <p:spPr>
          <a:xfrm>
            <a:off x="685800" y="3048000"/>
            <a:ext cx="7772400" cy="1470025"/>
          </a:xfrm>
        </p:spPr>
        <p:txBody>
          <a:bodyPr>
            <a:normAutofit fontScale="90000"/>
          </a:bodyPr>
          <a:lstStyle/>
          <a:p>
            <a:pPr algn="ctr">
              <a:defRPr/>
            </a:pPr>
            <a:r>
              <a:rPr lang="en-US" dirty="0" smtClean="0">
                <a:solidFill>
                  <a:schemeClr val="accent2"/>
                </a:solidFill>
              </a:rPr>
              <a:t>ART AS QUALITATIVE RESEARCH:</a:t>
            </a:r>
            <a:br>
              <a:rPr lang="en-US" dirty="0" smtClean="0">
                <a:solidFill>
                  <a:schemeClr val="accent2"/>
                </a:solidFill>
              </a:rPr>
            </a:br>
            <a:r>
              <a:rPr lang="en-US" sz="3200" dirty="0" smtClean="0">
                <a:solidFill>
                  <a:schemeClr val="accent2"/>
                </a:solidFill>
              </a:rPr>
              <a:t>Considering the Possibilities</a:t>
            </a:r>
            <a:br>
              <a:rPr lang="en-US" sz="3200" dirty="0" smtClean="0">
                <a:solidFill>
                  <a:schemeClr val="accent2"/>
                </a:solidFill>
              </a:rPr>
            </a:br>
            <a:endParaRPr lang="en-US" dirty="0">
              <a:solidFill>
                <a:schemeClr val="accent2"/>
              </a:solidFill>
            </a:endParaRPr>
          </a:p>
        </p:txBody>
      </p:sp>
      <p:sp>
        <p:nvSpPr>
          <p:cNvPr id="5" name="Subtitle 4"/>
          <p:cNvSpPr>
            <a:spLocks noGrp="1"/>
          </p:cNvSpPr>
          <p:nvPr>
            <p:ph type="subTitle" idx="1"/>
          </p:nvPr>
        </p:nvSpPr>
        <p:spPr>
          <a:xfrm>
            <a:off x="1371600" y="4648200"/>
            <a:ext cx="6400800" cy="1752600"/>
          </a:xfrm>
        </p:spPr>
        <p:txBody>
          <a:bodyPr/>
          <a:lstStyle/>
          <a:p>
            <a:pPr>
              <a:buFont typeface="Arial" charset="0"/>
              <a:buNone/>
              <a:defRPr/>
            </a:pPr>
            <a:r>
              <a:rPr lang="en-US" sz="2800" dirty="0" smtClean="0"/>
              <a:t>By:</a:t>
            </a:r>
          </a:p>
          <a:p>
            <a:pPr>
              <a:buFont typeface="Arial" charset="0"/>
              <a:buNone/>
              <a:defRPr/>
            </a:pPr>
            <a:r>
              <a:rPr lang="en-US" sz="2800" dirty="0" smtClean="0"/>
              <a:t>Deborah Potts, Ph.D.</a:t>
            </a:r>
          </a:p>
          <a:p>
            <a:pPr>
              <a:buFont typeface="Arial" charset="0"/>
              <a:buNone/>
              <a:defRPr/>
            </a:pPr>
            <a:r>
              <a:rPr lang="en-US" sz="2800" dirty="0" smtClean="0"/>
              <a:t>QRCA 2012</a:t>
            </a:r>
          </a:p>
        </p:txBody>
      </p:sp>
      <p:pic>
        <p:nvPicPr>
          <p:cNvPr id="16389" name="Picture 5" descr="IMG_1956.JPG.jpg"/>
          <p:cNvPicPr>
            <a:picLocks noChangeAspect="1"/>
          </p:cNvPicPr>
          <p:nvPr/>
        </p:nvPicPr>
        <p:blipFill>
          <a:blip r:embed="rId2"/>
          <a:srcRect/>
          <a:stretch>
            <a:fillRect/>
          </a:stretch>
        </p:blipFill>
        <p:spPr bwMode="auto">
          <a:xfrm>
            <a:off x="228600" y="304800"/>
            <a:ext cx="8610600" cy="205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Content Placeholder 9"/>
          <p:cNvSpPr>
            <a:spLocks noGrp="1"/>
          </p:cNvSpPr>
          <p:nvPr>
            <p:ph idx="1"/>
          </p:nvPr>
        </p:nvSpPr>
        <p:spPr/>
        <p:txBody>
          <a:bodyPr/>
          <a:lstStyle/>
          <a:p>
            <a:pPr>
              <a:buFont typeface="Arial" pitchFamily="-84" charset="0"/>
              <a:buNone/>
            </a:pPr>
            <a:r>
              <a:rPr lang="en-US" smtClean="0">
                <a:latin typeface="Arial" pitchFamily="-84" charset="0"/>
                <a:ea typeface="Arial" pitchFamily="-84" charset="0"/>
                <a:cs typeface="Arial" pitchFamily="-84" charset="0"/>
              </a:rPr>
              <a:t>	</a:t>
            </a:r>
          </a:p>
          <a:p>
            <a:pPr>
              <a:buFont typeface="Arial" pitchFamily="-84" charset="0"/>
              <a:buNone/>
            </a:pPr>
            <a:r>
              <a:rPr lang="en-US" smtClean="0">
                <a:latin typeface="Arial" pitchFamily="-84" charset="0"/>
                <a:ea typeface="Arial" pitchFamily="-84" charset="0"/>
                <a:cs typeface="Arial" pitchFamily="-84" charset="0"/>
              </a:rPr>
              <a:t>	</a:t>
            </a:r>
            <a:r>
              <a:rPr lang="en-US" sz="2800" smtClean="0">
                <a:latin typeface="Arial" pitchFamily="-84" charset="0"/>
                <a:ea typeface="Arial" pitchFamily="-84" charset="0"/>
                <a:cs typeface="Arial" pitchFamily="-84" charset="0"/>
              </a:rPr>
              <a:t>“[Art] opens the door for multiple forms of knowing … these [art forms] give us </a:t>
            </a:r>
            <a:r>
              <a:rPr lang="en-US" sz="2800" b="1" smtClean="0">
                <a:solidFill>
                  <a:srgbClr val="C0504D"/>
                </a:solidFill>
                <a:latin typeface="Arial" pitchFamily="-84" charset="0"/>
                <a:ea typeface="Arial" pitchFamily="-84" charset="0"/>
                <a:cs typeface="Arial" pitchFamily="-84" charset="0"/>
              </a:rPr>
              <a:t>access to expressive possibilities that would not be possible without their presence</a:t>
            </a:r>
            <a:r>
              <a:rPr lang="en-US" sz="2800" smtClean="0">
                <a:latin typeface="Arial" pitchFamily="-84" charset="0"/>
                <a:ea typeface="Arial" pitchFamily="-84" charset="0"/>
                <a:cs typeface="Arial" pitchFamily="-84" charset="0"/>
              </a:rPr>
              <a:t>.”</a:t>
            </a:r>
          </a:p>
          <a:p>
            <a:pPr>
              <a:buFont typeface="Arial" pitchFamily="-84" charset="0"/>
              <a:buNone/>
            </a:pPr>
            <a:endParaRPr lang="en-US" sz="2800" smtClean="0">
              <a:latin typeface="Arial" pitchFamily="-84" charset="0"/>
              <a:ea typeface="Arial" pitchFamily="-84" charset="0"/>
              <a:cs typeface="Arial" pitchFamily="-84" charset="0"/>
            </a:endParaRPr>
          </a:p>
          <a:p>
            <a:pPr>
              <a:buFont typeface="Arial" pitchFamily="-84" charset="0"/>
              <a:buNone/>
            </a:pPr>
            <a:r>
              <a:rPr lang="en-US" sz="2800" smtClean="0">
                <a:latin typeface="Arial" pitchFamily="-84" charset="0"/>
                <a:ea typeface="Arial" pitchFamily="-84" charset="0"/>
                <a:cs typeface="Arial" pitchFamily="-84" charset="0"/>
              </a:rPr>
              <a:t>	“What the artist is able to do is to provide a means through which feelings can come to be known.”</a:t>
            </a:r>
          </a:p>
        </p:txBody>
      </p:sp>
      <p:sp>
        <p:nvSpPr>
          <p:cNvPr id="5" name="Title 4"/>
          <p:cNvSpPr>
            <a:spLocks noGrp="1"/>
          </p:cNvSpPr>
          <p:nvPr>
            <p:ph type="title"/>
          </p:nvPr>
        </p:nvSpPr>
        <p:spPr/>
        <p:txBody>
          <a:bodyPr/>
          <a:lstStyle/>
          <a:p>
            <a:pPr>
              <a:defRPr/>
            </a:pPr>
            <a:r>
              <a:rPr lang="en-US" dirty="0" smtClean="0"/>
              <a:t>ART IN RESEARCH…</a:t>
            </a:r>
            <a:endParaRPr lang="en-US" dirty="0"/>
          </a:p>
        </p:txBody>
      </p:sp>
      <p:sp>
        <p:nvSpPr>
          <p:cNvPr id="25604" name="Date Placeholder 1"/>
          <p:cNvSpPr>
            <a:spLocks noGrp="1"/>
          </p:cNvSpPr>
          <p:nvPr>
            <p:ph type="dt" sz="quarter" idx="10"/>
          </p:nvPr>
        </p:nvSpPr>
        <p:spPr bwMode="auto">
          <a:noFill/>
          <a:ln>
            <a:miter lim="800000"/>
            <a:headEnd/>
            <a:tailEnd/>
          </a:ln>
        </p:spPr>
        <p:txBody>
          <a:bodyPr/>
          <a:lstStyle/>
          <a:p>
            <a:fld id="{EF8C20A2-30CA-2F41-8C32-EB7AF46594A0}" type="datetime4">
              <a:rPr lang="en-US" smtClean="0">
                <a:latin typeface="Arial" pitchFamily="-84" charset="0"/>
                <a:ea typeface="Arial" pitchFamily="-84" charset="0"/>
                <a:cs typeface="Arial" pitchFamily="-84" charset="0"/>
              </a:rPr>
              <a:pPr/>
              <a:t>June 2, 2012</a:t>
            </a:fld>
            <a:endParaRPr lang="en-US" smtClean="0">
              <a:latin typeface="Arial" pitchFamily="-84" charset="0"/>
              <a:ea typeface="Arial" pitchFamily="-84" charset="0"/>
              <a:cs typeface="Arial" pitchFamily="-84" charset="0"/>
            </a:endParaRPr>
          </a:p>
        </p:txBody>
      </p:sp>
      <p:sp>
        <p:nvSpPr>
          <p:cNvPr id="25605" name="Footer Placeholder 2"/>
          <p:cNvSpPr>
            <a:spLocks noGrp="1"/>
          </p:cNvSpPr>
          <p:nvPr>
            <p:ph type="ftr" sz="quarter" idx="11"/>
          </p:nvPr>
        </p:nvSpPr>
        <p:spPr bwMode="auto">
          <a:noFill/>
          <a:ln>
            <a:miter lim="800000"/>
            <a:headEnd/>
            <a:tailEnd/>
          </a:ln>
        </p:spPr>
        <p:txBody>
          <a:bodyPr/>
          <a:lstStyle/>
          <a:p>
            <a:r>
              <a:rPr lang="en-US" smtClean="0">
                <a:latin typeface="Arial" pitchFamily="-84" charset="0"/>
                <a:ea typeface="Arial" pitchFamily="-84" charset="0"/>
                <a:cs typeface="Arial" pitchFamily="-84" charset="0"/>
              </a:rPr>
              <a:t>© 2011 InsightsNow, Inc. </a:t>
            </a:r>
          </a:p>
        </p:txBody>
      </p:sp>
      <p:sp>
        <p:nvSpPr>
          <p:cNvPr id="25606" name="Slide Number Placeholder 3"/>
          <p:cNvSpPr>
            <a:spLocks noGrp="1"/>
          </p:cNvSpPr>
          <p:nvPr>
            <p:ph type="sldNum" sz="quarter" idx="12"/>
          </p:nvPr>
        </p:nvSpPr>
        <p:spPr bwMode="auto">
          <a:noFill/>
          <a:ln>
            <a:miter lim="800000"/>
            <a:headEnd/>
            <a:tailEnd/>
          </a:ln>
        </p:spPr>
        <p:txBody>
          <a:bodyPr/>
          <a:lstStyle/>
          <a:p>
            <a:fld id="{0F631EF0-03A9-3A48-8845-093268DA254F}" type="slidenum">
              <a:rPr lang="en-US" smtClean="0">
                <a:latin typeface="Arial" pitchFamily="-84" charset="0"/>
                <a:ea typeface="Arial" pitchFamily="-84" charset="0"/>
                <a:cs typeface="Arial" pitchFamily="-84" charset="0"/>
              </a:rPr>
              <a:pPr/>
              <a:t>10</a:t>
            </a:fld>
            <a:endParaRPr lang="en-US" smtClean="0">
              <a:latin typeface="Arial" pitchFamily="-84" charset="0"/>
              <a:ea typeface="Arial" pitchFamily="-84" charset="0"/>
              <a:cs typeface="Arial" pitchFamily="-8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Content Placeholder 9"/>
          <p:cNvSpPr>
            <a:spLocks noGrp="1"/>
          </p:cNvSpPr>
          <p:nvPr>
            <p:ph idx="1"/>
          </p:nvPr>
        </p:nvSpPr>
        <p:spPr/>
        <p:txBody>
          <a:bodyPr/>
          <a:lstStyle/>
          <a:p>
            <a:pPr marL="508000" indent="-457200">
              <a:buFont typeface="Calibri" pitchFamily="-84" charset="0"/>
              <a:buAutoNum type="arabicPeriod"/>
            </a:pPr>
            <a:r>
              <a:rPr lang="en-US" sz="2000" dirty="0" smtClean="0">
                <a:latin typeface="Arial" pitchFamily="-84" charset="0"/>
                <a:ea typeface="Arial" pitchFamily="-84" charset="0"/>
                <a:cs typeface="Arial" pitchFamily="-84" charset="0"/>
              </a:rPr>
              <a:t>… addresses the qualitative </a:t>
            </a:r>
            <a:r>
              <a:rPr lang="en-US" sz="2000" b="1" dirty="0" smtClean="0">
                <a:solidFill>
                  <a:srgbClr val="C0504D"/>
                </a:solidFill>
                <a:latin typeface="Arial" pitchFamily="-84" charset="0"/>
                <a:ea typeface="Arial" pitchFamily="-84" charset="0"/>
                <a:cs typeface="Arial" pitchFamily="-84" charset="0"/>
              </a:rPr>
              <a:t>nuances </a:t>
            </a:r>
            <a:r>
              <a:rPr lang="en-US" sz="2000" dirty="0" smtClean="0">
                <a:latin typeface="Arial" pitchFamily="-84" charset="0"/>
                <a:ea typeface="Arial" pitchFamily="-84" charset="0"/>
                <a:cs typeface="Arial" pitchFamily="-84" charset="0"/>
              </a:rPr>
              <a:t>of situations…revealing a world one may not have noticed but that is there to be seen if only one know how to look.”</a:t>
            </a:r>
          </a:p>
          <a:p>
            <a:pPr marL="508000" indent="-457200">
              <a:buFont typeface="Calibri" pitchFamily="-84" charset="0"/>
              <a:buAutoNum type="arabicPeriod"/>
            </a:pPr>
            <a:r>
              <a:rPr lang="en-US" sz="2000" dirty="0" smtClean="0">
                <a:latin typeface="Arial" pitchFamily="-84" charset="0"/>
                <a:ea typeface="Arial" pitchFamily="-84" charset="0"/>
                <a:cs typeface="Arial" pitchFamily="-84" charset="0"/>
              </a:rPr>
              <a:t>… generates empathy</a:t>
            </a:r>
          </a:p>
          <a:p>
            <a:pPr marL="508000" indent="-457200">
              <a:buFont typeface="Calibri" pitchFamily="-84" charset="0"/>
              <a:buAutoNum type="arabicPeriod"/>
            </a:pPr>
            <a:r>
              <a:rPr lang="en-US" sz="2000" dirty="0" smtClean="0">
                <a:latin typeface="Arial" pitchFamily="-84" charset="0"/>
                <a:ea typeface="Arial" pitchFamily="-84" charset="0"/>
                <a:cs typeface="Arial" pitchFamily="-84" charset="0"/>
              </a:rPr>
              <a:t>… provides fresh perspective, offer new ways to perceive and interpret the world, making the “familiar strange and making the strange familiar”</a:t>
            </a:r>
          </a:p>
          <a:p>
            <a:pPr marL="508000" indent="-457200">
              <a:buFont typeface="Calibri" pitchFamily="-84" charset="0"/>
              <a:buAutoNum type="arabicPeriod"/>
            </a:pPr>
            <a:r>
              <a:rPr lang="en-US" sz="2000" dirty="0" smtClean="0">
                <a:latin typeface="Arial" pitchFamily="-84" charset="0"/>
                <a:ea typeface="Arial" pitchFamily="-84" charset="0"/>
                <a:cs typeface="Arial" pitchFamily="-84" charset="0"/>
              </a:rPr>
              <a:t>… helps us connect with personal, subjective emotions, enabling us to discover our own interior landscape</a:t>
            </a:r>
          </a:p>
          <a:p>
            <a:pPr marL="508000" indent="-457200">
              <a:buFont typeface="Calibri" pitchFamily="-84" charset="0"/>
              <a:buAutoNum type="arabicPeriod"/>
            </a:pPr>
            <a:endParaRPr lang="en-US" dirty="0" smtClean="0">
              <a:latin typeface="Arial" pitchFamily="-84" charset="0"/>
              <a:ea typeface="Arial" pitchFamily="-84" charset="0"/>
              <a:cs typeface="Arial" pitchFamily="-84" charset="0"/>
            </a:endParaRPr>
          </a:p>
          <a:p>
            <a:pPr marL="508000" indent="-457200" algn="r">
              <a:buFont typeface="Arial" pitchFamily="-84" charset="0"/>
              <a:buNone/>
            </a:pPr>
            <a:r>
              <a:rPr lang="en-US" sz="2000" dirty="0" smtClean="0">
                <a:latin typeface="Arial" pitchFamily="-84" charset="0"/>
                <a:ea typeface="Arial" pitchFamily="-84" charset="0"/>
                <a:cs typeface="Arial" pitchFamily="-84" charset="0"/>
              </a:rPr>
              <a:t>“Art and Knowledge” by Elliot Eisner</a:t>
            </a:r>
            <a:endParaRPr lang="en-US" sz="2000" dirty="0">
              <a:latin typeface="Arial" pitchFamily="-84" charset="0"/>
              <a:ea typeface="Arial" pitchFamily="-84" charset="0"/>
              <a:cs typeface="Arial" pitchFamily="-84" charset="0"/>
            </a:endParaRPr>
          </a:p>
        </p:txBody>
      </p:sp>
      <p:sp>
        <p:nvSpPr>
          <p:cNvPr id="5" name="Title 4"/>
          <p:cNvSpPr>
            <a:spLocks noGrp="1"/>
          </p:cNvSpPr>
          <p:nvPr>
            <p:ph type="title"/>
          </p:nvPr>
        </p:nvSpPr>
        <p:spPr/>
        <p:txBody>
          <a:bodyPr/>
          <a:lstStyle/>
          <a:p>
            <a:pPr>
              <a:defRPr/>
            </a:pPr>
            <a:r>
              <a:rPr lang="en-US" dirty="0" smtClean="0"/>
              <a:t>ART IN RESEARCH…</a:t>
            </a:r>
            <a:endParaRPr lang="en-US" dirty="0"/>
          </a:p>
        </p:txBody>
      </p:sp>
      <p:sp>
        <p:nvSpPr>
          <p:cNvPr id="26628" name="Date Placeholder 1"/>
          <p:cNvSpPr>
            <a:spLocks noGrp="1"/>
          </p:cNvSpPr>
          <p:nvPr>
            <p:ph type="dt" sz="quarter" idx="10"/>
          </p:nvPr>
        </p:nvSpPr>
        <p:spPr bwMode="auto">
          <a:noFill/>
          <a:ln>
            <a:miter lim="800000"/>
            <a:headEnd/>
            <a:tailEnd/>
          </a:ln>
        </p:spPr>
        <p:txBody>
          <a:bodyPr/>
          <a:lstStyle/>
          <a:p>
            <a:fld id="{7A98C54C-CCF1-2145-84F7-6F802C89E9BA}" type="datetime4">
              <a:rPr lang="en-US" smtClean="0">
                <a:latin typeface="Arial" pitchFamily="-84" charset="0"/>
                <a:ea typeface="Arial" pitchFamily="-84" charset="0"/>
                <a:cs typeface="Arial" pitchFamily="-84" charset="0"/>
              </a:rPr>
              <a:pPr/>
              <a:t>June 2, 2012</a:t>
            </a:fld>
            <a:endParaRPr lang="en-US" smtClean="0">
              <a:latin typeface="Arial" pitchFamily="-84" charset="0"/>
              <a:ea typeface="Arial" pitchFamily="-84" charset="0"/>
              <a:cs typeface="Arial" pitchFamily="-84" charset="0"/>
            </a:endParaRPr>
          </a:p>
        </p:txBody>
      </p:sp>
      <p:sp>
        <p:nvSpPr>
          <p:cNvPr id="26629" name="Footer Placeholder 2"/>
          <p:cNvSpPr>
            <a:spLocks noGrp="1"/>
          </p:cNvSpPr>
          <p:nvPr>
            <p:ph type="ftr" sz="quarter" idx="11"/>
          </p:nvPr>
        </p:nvSpPr>
        <p:spPr bwMode="auto">
          <a:noFill/>
          <a:ln>
            <a:miter lim="800000"/>
            <a:headEnd/>
            <a:tailEnd/>
          </a:ln>
        </p:spPr>
        <p:txBody>
          <a:bodyPr/>
          <a:lstStyle/>
          <a:p>
            <a:r>
              <a:rPr lang="en-US" smtClean="0">
                <a:latin typeface="Arial" pitchFamily="-84" charset="0"/>
                <a:ea typeface="Arial" pitchFamily="-84" charset="0"/>
                <a:cs typeface="Arial" pitchFamily="-84" charset="0"/>
              </a:rPr>
              <a:t>© 2011 InsightsNow, Inc. </a:t>
            </a:r>
          </a:p>
        </p:txBody>
      </p:sp>
      <p:sp>
        <p:nvSpPr>
          <p:cNvPr id="26630" name="Slide Number Placeholder 3"/>
          <p:cNvSpPr>
            <a:spLocks noGrp="1"/>
          </p:cNvSpPr>
          <p:nvPr>
            <p:ph type="sldNum" sz="quarter" idx="12"/>
          </p:nvPr>
        </p:nvSpPr>
        <p:spPr bwMode="auto">
          <a:noFill/>
          <a:ln>
            <a:miter lim="800000"/>
            <a:headEnd/>
            <a:tailEnd/>
          </a:ln>
        </p:spPr>
        <p:txBody>
          <a:bodyPr/>
          <a:lstStyle/>
          <a:p>
            <a:fld id="{F03A041E-A015-DC4C-88A6-CD07349AC96B}" type="slidenum">
              <a:rPr lang="en-US" smtClean="0">
                <a:latin typeface="Arial" pitchFamily="-84" charset="0"/>
                <a:ea typeface="Arial" pitchFamily="-84" charset="0"/>
                <a:cs typeface="Arial" pitchFamily="-84" charset="0"/>
              </a:rPr>
              <a:pPr/>
              <a:t>11</a:t>
            </a:fld>
            <a:endParaRPr lang="en-US" smtClean="0">
              <a:latin typeface="Arial" pitchFamily="-84" charset="0"/>
              <a:ea typeface="Arial" pitchFamily="-84" charset="0"/>
              <a:cs typeface="Arial" pitchFamily="-8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Content Placeholder 9"/>
          <p:cNvSpPr>
            <a:spLocks noGrp="1"/>
          </p:cNvSpPr>
          <p:nvPr>
            <p:ph sz="half" idx="1"/>
          </p:nvPr>
        </p:nvSpPr>
        <p:spPr/>
        <p:txBody>
          <a:bodyPr/>
          <a:lstStyle/>
          <a:p>
            <a:pPr marL="508000" indent="-457200"/>
            <a:r>
              <a:rPr lang="en-US" dirty="0" smtClean="0">
                <a:solidFill>
                  <a:srgbClr val="4F81BD"/>
                </a:solidFill>
                <a:latin typeface="Arial Rounded MT Bold" pitchFamily="-84" charset="0"/>
                <a:ea typeface="Arial Rounded MT Bold" pitchFamily="-84" charset="0"/>
                <a:cs typeface="Arial Rounded MT Bold" pitchFamily="-84" charset="0"/>
              </a:rPr>
              <a:t>Memory triggers</a:t>
            </a:r>
          </a:p>
          <a:p>
            <a:pPr marL="508000" indent="-457200"/>
            <a:r>
              <a:rPr lang="en-US" dirty="0" smtClean="0">
                <a:solidFill>
                  <a:srgbClr val="4F81BD"/>
                </a:solidFill>
                <a:latin typeface="Arial Rounded MT Bold" pitchFamily="-84" charset="0"/>
                <a:ea typeface="Arial Rounded MT Bold" pitchFamily="-84" charset="0"/>
                <a:cs typeface="Arial Rounded MT Bold" pitchFamily="-84" charset="0"/>
              </a:rPr>
              <a:t>But more than that…</a:t>
            </a:r>
          </a:p>
          <a:p>
            <a:pPr marL="908050" lvl="1" indent="-457200"/>
            <a:r>
              <a:rPr lang="en-US" dirty="0" smtClean="0">
                <a:solidFill>
                  <a:srgbClr val="4F81BD"/>
                </a:solidFill>
                <a:latin typeface="Arial Rounded MT Bold" pitchFamily="-84" charset="0"/>
                <a:ea typeface="Arial Rounded MT Bold" pitchFamily="-84" charset="0"/>
                <a:cs typeface="Arial Rounded MT Bold" pitchFamily="-84" charset="0"/>
              </a:rPr>
              <a:t>STOP LOOK LISTEN!</a:t>
            </a:r>
          </a:p>
          <a:p>
            <a:pPr marL="908050" lvl="1" indent="-457200"/>
            <a:endParaRPr lang="en-US" dirty="0" smtClean="0">
              <a:latin typeface="Arial" pitchFamily="-84" charset="0"/>
              <a:ea typeface="Arial" pitchFamily="-84" charset="0"/>
              <a:cs typeface="Arial" pitchFamily="-84" charset="0"/>
            </a:endParaRPr>
          </a:p>
          <a:p>
            <a:pPr marL="908050" lvl="1" indent="-457200"/>
            <a:endParaRPr lang="en-US" dirty="0" smtClean="0">
              <a:latin typeface="Arial" pitchFamily="-84" charset="0"/>
              <a:ea typeface="Arial" pitchFamily="-84" charset="0"/>
              <a:cs typeface="Arial" pitchFamily="-84" charset="0"/>
            </a:endParaRPr>
          </a:p>
          <a:p>
            <a:pPr marL="508000" indent="-457200"/>
            <a:endParaRPr lang="en-US" dirty="0" smtClean="0">
              <a:latin typeface="Arial" pitchFamily="-84" charset="0"/>
              <a:ea typeface="Arial" pitchFamily="-84" charset="0"/>
              <a:cs typeface="Arial" pitchFamily="-84" charset="0"/>
            </a:endParaRPr>
          </a:p>
          <a:p>
            <a:pPr marL="508000" indent="-457200"/>
            <a:endParaRPr lang="en-US" dirty="0" smtClean="0">
              <a:latin typeface="Arial" pitchFamily="-84" charset="0"/>
              <a:ea typeface="Arial" pitchFamily="-84" charset="0"/>
              <a:cs typeface="Arial" pitchFamily="-84" charset="0"/>
            </a:endParaRPr>
          </a:p>
          <a:p>
            <a:pPr marL="508000" indent="-457200"/>
            <a:endParaRPr lang="en-US" dirty="0" smtClean="0">
              <a:latin typeface="Arial" pitchFamily="-84" charset="0"/>
              <a:ea typeface="Arial" pitchFamily="-84" charset="0"/>
              <a:cs typeface="Arial" pitchFamily="-84" charset="0"/>
            </a:endParaRPr>
          </a:p>
        </p:txBody>
      </p:sp>
      <p:sp>
        <p:nvSpPr>
          <p:cNvPr id="7" name="Content Placeholder 6"/>
          <p:cNvSpPr>
            <a:spLocks noGrp="1"/>
          </p:cNvSpPr>
          <p:nvPr>
            <p:ph sz="half" idx="2"/>
          </p:nvPr>
        </p:nvSpPr>
        <p:spPr>
          <a:xfrm>
            <a:off x="4343400" y="1600200"/>
            <a:ext cx="4343400" cy="4525963"/>
          </a:xfrm>
        </p:spPr>
        <p:txBody>
          <a:bodyPr/>
          <a:lstStyle/>
          <a:p>
            <a:pPr marL="508000" indent="-457200">
              <a:buFont typeface="Arial" charset="0"/>
              <a:buChar char="•"/>
              <a:defRPr/>
            </a:pPr>
            <a:r>
              <a:rPr lang="en-US" dirty="0" smtClean="0">
                <a:solidFill>
                  <a:srgbClr val="4F81BD"/>
                </a:solidFill>
                <a:latin typeface="Abadi MT Condensed Extra Bold"/>
                <a:cs typeface="Abadi MT Condensed Extra Bold"/>
              </a:rPr>
              <a:t>Accessing the nonverbal</a:t>
            </a:r>
          </a:p>
          <a:p>
            <a:pPr marL="908050" lvl="1" indent="-457200">
              <a:buFont typeface="Arial" charset="0"/>
              <a:buChar char="–"/>
              <a:defRPr/>
            </a:pPr>
            <a:r>
              <a:rPr lang="en-US" dirty="0" smtClean="0">
                <a:solidFill>
                  <a:srgbClr val="4F81BD"/>
                </a:solidFill>
                <a:latin typeface="Abadi MT Condensed Extra Bold"/>
                <a:cs typeface="Abadi MT Condensed Extra Bold"/>
              </a:rPr>
              <a:t>“Right brained”</a:t>
            </a:r>
          </a:p>
          <a:p>
            <a:pPr marL="908050" lvl="1" indent="-457200">
              <a:buFont typeface="Arial" charset="0"/>
              <a:buChar char="–"/>
              <a:defRPr/>
            </a:pPr>
            <a:r>
              <a:rPr lang="en-US" dirty="0" smtClean="0">
                <a:solidFill>
                  <a:srgbClr val="4F81BD"/>
                </a:solidFill>
                <a:latin typeface="Abadi MT Condensed Extra Bold"/>
                <a:cs typeface="Abadi MT Condensed Extra Bold"/>
              </a:rPr>
              <a:t>Intuitive</a:t>
            </a:r>
          </a:p>
          <a:p>
            <a:pPr marL="908050" lvl="1" indent="-457200">
              <a:buFont typeface="Arial" charset="0"/>
              <a:buChar char="–"/>
              <a:defRPr/>
            </a:pPr>
            <a:r>
              <a:rPr lang="en-US" dirty="0" smtClean="0">
                <a:solidFill>
                  <a:srgbClr val="4F81BD"/>
                </a:solidFill>
                <a:latin typeface="Abadi MT Condensed Extra Bold"/>
                <a:cs typeface="Abadi MT Condensed Extra Bold"/>
              </a:rPr>
              <a:t>Creative</a:t>
            </a:r>
          </a:p>
          <a:p>
            <a:pPr marL="908050" lvl="1" indent="-457200">
              <a:buFont typeface="Arial" charset="0"/>
              <a:buChar char="–"/>
              <a:defRPr/>
            </a:pPr>
            <a:r>
              <a:rPr lang="en-US" dirty="0" smtClean="0">
                <a:solidFill>
                  <a:srgbClr val="4F81BD"/>
                </a:solidFill>
                <a:latin typeface="Abadi MT Condensed Extra Bold"/>
                <a:cs typeface="Abadi MT Condensed Extra Bold"/>
              </a:rPr>
              <a:t>Feelings</a:t>
            </a:r>
          </a:p>
          <a:p>
            <a:pPr marL="908050" lvl="1" indent="-457200">
              <a:buFont typeface="Arial" charset="0"/>
              <a:buChar char="–"/>
              <a:defRPr/>
            </a:pPr>
            <a:r>
              <a:rPr lang="en-US" dirty="0" smtClean="0">
                <a:solidFill>
                  <a:srgbClr val="4F81BD"/>
                </a:solidFill>
                <a:latin typeface="Abadi MT Condensed Extra Bold"/>
                <a:cs typeface="Abadi MT Condensed Extra Bold"/>
              </a:rPr>
              <a:t>Imagery</a:t>
            </a:r>
          </a:p>
          <a:p>
            <a:pPr>
              <a:buFont typeface="Arial" charset="0"/>
              <a:buNone/>
              <a:defRPr/>
            </a:pPr>
            <a:endParaRPr lang="en-US" dirty="0" smtClean="0"/>
          </a:p>
          <a:p>
            <a:pPr>
              <a:buFont typeface="Arial" charset="0"/>
              <a:buNone/>
              <a:defRPr/>
            </a:pPr>
            <a:endParaRPr lang="en-US" dirty="0" smtClean="0"/>
          </a:p>
          <a:p>
            <a:pPr algn="r">
              <a:buFont typeface="Arial" charset="0"/>
              <a:buNone/>
              <a:defRPr/>
            </a:pPr>
            <a:r>
              <a:rPr lang="en-US" sz="2000" b="1" dirty="0" smtClean="0"/>
              <a:t>“Moderating to the Max”</a:t>
            </a:r>
          </a:p>
          <a:p>
            <a:pPr algn="r">
              <a:buFont typeface="Arial" charset="0"/>
              <a:buNone/>
              <a:defRPr/>
            </a:pPr>
            <a:r>
              <a:rPr lang="en-US" sz="1600" dirty="0" smtClean="0"/>
              <a:t>By Jean </a:t>
            </a:r>
            <a:r>
              <a:rPr lang="en-US" sz="1600" dirty="0" err="1" smtClean="0"/>
              <a:t>Bystedt</a:t>
            </a:r>
            <a:r>
              <a:rPr lang="en-US" sz="1600" dirty="0" smtClean="0"/>
              <a:t>, </a:t>
            </a:r>
            <a:r>
              <a:rPr lang="en-US" sz="1600" dirty="0" err="1" smtClean="0"/>
              <a:t>Siri</a:t>
            </a:r>
            <a:r>
              <a:rPr lang="en-US" sz="1600" dirty="0" smtClean="0"/>
              <a:t> Lynn and Deborah Potts</a:t>
            </a:r>
            <a:endParaRPr lang="en-US" sz="1600" dirty="0"/>
          </a:p>
        </p:txBody>
      </p:sp>
      <p:sp>
        <p:nvSpPr>
          <p:cNvPr id="5" name="Title 4"/>
          <p:cNvSpPr>
            <a:spLocks noGrp="1"/>
          </p:cNvSpPr>
          <p:nvPr>
            <p:ph type="title"/>
          </p:nvPr>
        </p:nvSpPr>
        <p:spPr/>
        <p:txBody>
          <a:bodyPr/>
          <a:lstStyle/>
          <a:p>
            <a:pPr>
              <a:defRPr/>
            </a:pPr>
            <a:r>
              <a:rPr lang="en-US" sz="2400" dirty="0" smtClean="0"/>
              <a:t>HOW DOES THIS WORK </a:t>
            </a:r>
            <a:br>
              <a:rPr lang="en-US" sz="2400" dirty="0" smtClean="0"/>
            </a:br>
            <a:r>
              <a:rPr lang="en-US" sz="2400" dirty="0" smtClean="0"/>
              <a:t>	... As research tool??</a:t>
            </a:r>
            <a:endParaRPr lang="en-US" sz="2400" dirty="0"/>
          </a:p>
        </p:txBody>
      </p:sp>
      <p:sp>
        <p:nvSpPr>
          <p:cNvPr id="27653" name="Date Placeholder 1"/>
          <p:cNvSpPr>
            <a:spLocks noGrp="1"/>
          </p:cNvSpPr>
          <p:nvPr>
            <p:ph type="dt" sz="quarter" idx="10"/>
          </p:nvPr>
        </p:nvSpPr>
        <p:spPr bwMode="auto">
          <a:noFill/>
          <a:ln>
            <a:miter lim="800000"/>
            <a:headEnd/>
            <a:tailEnd/>
          </a:ln>
        </p:spPr>
        <p:txBody>
          <a:bodyPr/>
          <a:lstStyle/>
          <a:p>
            <a:fld id="{BFCE4282-BDF8-C846-86DA-0821446FC931}" type="datetime4">
              <a:rPr lang="en-US" smtClean="0">
                <a:latin typeface="Arial" pitchFamily="-84" charset="0"/>
                <a:ea typeface="Arial" pitchFamily="-84" charset="0"/>
                <a:cs typeface="Arial" pitchFamily="-84" charset="0"/>
              </a:rPr>
              <a:pPr/>
              <a:t>June 2, 2012</a:t>
            </a:fld>
            <a:endParaRPr lang="en-US" smtClean="0">
              <a:latin typeface="Arial" pitchFamily="-84" charset="0"/>
              <a:ea typeface="Arial" pitchFamily="-84" charset="0"/>
              <a:cs typeface="Arial" pitchFamily="-84" charset="0"/>
            </a:endParaRPr>
          </a:p>
        </p:txBody>
      </p:sp>
      <p:sp>
        <p:nvSpPr>
          <p:cNvPr id="27654" name="Footer Placeholder 2"/>
          <p:cNvSpPr>
            <a:spLocks noGrp="1"/>
          </p:cNvSpPr>
          <p:nvPr>
            <p:ph type="ftr" sz="quarter" idx="11"/>
          </p:nvPr>
        </p:nvSpPr>
        <p:spPr bwMode="auto">
          <a:noFill/>
          <a:ln>
            <a:miter lim="800000"/>
            <a:headEnd/>
            <a:tailEnd/>
          </a:ln>
        </p:spPr>
        <p:txBody>
          <a:bodyPr/>
          <a:lstStyle/>
          <a:p>
            <a:r>
              <a:rPr lang="en-US" smtClean="0">
                <a:latin typeface="Arial" pitchFamily="-84" charset="0"/>
                <a:ea typeface="Arial" pitchFamily="-84" charset="0"/>
                <a:cs typeface="Arial" pitchFamily="-84" charset="0"/>
              </a:rPr>
              <a:t>© 2011 InsightsNow, Inc. </a:t>
            </a:r>
          </a:p>
        </p:txBody>
      </p:sp>
      <p:sp>
        <p:nvSpPr>
          <p:cNvPr id="27655" name="Slide Number Placeholder 3"/>
          <p:cNvSpPr>
            <a:spLocks noGrp="1"/>
          </p:cNvSpPr>
          <p:nvPr>
            <p:ph type="sldNum" sz="quarter" idx="12"/>
          </p:nvPr>
        </p:nvSpPr>
        <p:spPr bwMode="auto">
          <a:noFill/>
          <a:ln>
            <a:miter lim="800000"/>
            <a:headEnd/>
            <a:tailEnd/>
          </a:ln>
        </p:spPr>
        <p:txBody>
          <a:bodyPr/>
          <a:lstStyle/>
          <a:p>
            <a:fld id="{EA1267CB-5B22-3244-81C7-A799EC0763D0}" type="slidenum">
              <a:rPr lang="en-US" smtClean="0">
                <a:latin typeface="Arial" pitchFamily="-84" charset="0"/>
                <a:ea typeface="Arial" pitchFamily="-84" charset="0"/>
                <a:cs typeface="Arial" pitchFamily="-84" charset="0"/>
              </a:rPr>
              <a:pPr/>
              <a:t>12</a:t>
            </a:fld>
            <a:endParaRPr lang="en-US" smtClean="0">
              <a:latin typeface="Arial" pitchFamily="-84" charset="0"/>
              <a:ea typeface="Arial" pitchFamily="-84" charset="0"/>
              <a:cs typeface="Arial" pitchFamily="-84" charset="0"/>
            </a:endParaRPr>
          </a:p>
        </p:txBody>
      </p:sp>
      <p:pic>
        <p:nvPicPr>
          <p:cNvPr id="27656" name="Picture 7"/>
          <p:cNvPicPr>
            <a:picLocks noChangeAspect="1"/>
          </p:cNvPicPr>
          <p:nvPr/>
        </p:nvPicPr>
        <p:blipFill>
          <a:blip r:embed="rId3"/>
          <a:srcRect/>
          <a:stretch>
            <a:fillRect/>
          </a:stretch>
        </p:blipFill>
        <p:spPr bwMode="auto">
          <a:xfrm>
            <a:off x="1447800" y="4338638"/>
            <a:ext cx="1787525" cy="1787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Content Placeholder 9"/>
          <p:cNvSpPr>
            <a:spLocks noGrp="1"/>
          </p:cNvSpPr>
          <p:nvPr>
            <p:ph idx="1"/>
          </p:nvPr>
        </p:nvSpPr>
        <p:spPr/>
        <p:txBody>
          <a:bodyPr>
            <a:normAutofit lnSpcReduction="10000"/>
          </a:bodyPr>
          <a:lstStyle/>
          <a:p>
            <a:pPr marL="508000" indent="-457200"/>
            <a:r>
              <a:rPr lang="en-US" sz="2400" dirty="0" smtClean="0">
                <a:solidFill>
                  <a:srgbClr val="4F81BD"/>
                </a:solidFill>
                <a:latin typeface="Arial Rounded MT Bold" pitchFamily="-84" charset="0"/>
                <a:ea typeface="Arial Rounded MT Bold" pitchFamily="-84" charset="0"/>
                <a:cs typeface="Arial Rounded MT Bold" pitchFamily="-84" charset="0"/>
              </a:rPr>
              <a:t>Engages the audience</a:t>
            </a:r>
          </a:p>
          <a:p>
            <a:pPr marL="508000" indent="-457200">
              <a:buFont typeface="Arial" pitchFamily="-84" charset="0"/>
              <a:buNone/>
            </a:pPr>
            <a:endParaRPr lang="en-US" sz="2400" dirty="0" smtClean="0">
              <a:solidFill>
                <a:srgbClr val="4F81BD"/>
              </a:solidFill>
              <a:latin typeface="Arial Rounded MT Bold" pitchFamily="-84" charset="0"/>
              <a:ea typeface="Arial Rounded MT Bold" pitchFamily="-84" charset="0"/>
              <a:cs typeface="Arial Rounded MT Bold" pitchFamily="-84" charset="0"/>
            </a:endParaRPr>
          </a:p>
          <a:p>
            <a:pPr marL="508000" indent="-457200"/>
            <a:r>
              <a:rPr lang="en-US" sz="2400" dirty="0" smtClean="0">
                <a:solidFill>
                  <a:srgbClr val="4F81BD"/>
                </a:solidFill>
                <a:latin typeface="Arial Rounded MT Bold" pitchFamily="-84" charset="0"/>
                <a:ea typeface="Arial Rounded MT Bold" pitchFamily="-84" charset="0"/>
                <a:cs typeface="Arial Rounded MT Bold" pitchFamily="-84" charset="0"/>
              </a:rPr>
              <a:t>Generates empathy and understanding</a:t>
            </a:r>
          </a:p>
          <a:p>
            <a:pPr marL="508000" indent="-457200">
              <a:buFont typeface="Arial" pitchFamily="-84" charset="0"/>
              <a:buNone/>
            </a:pPr>
            <a:endParaRPr lang="en-US" sz="2400" dirty="0" smtClean="0">
              <a:solidFill>
                <a:srgbClr val="4F81BD"/>
              </a:solidFill>
              <a:latin typeface="Arial Rounded MT Bold" pitchFamily="-84" charset="0"/>
              <a:ea typeface="Arial Rounded MT Bold" pitchFamily="-84" charset="0"/>
              <a:cs typeface="Arial Rounded MT Bold" pitchFamily="-84" charset="0"/>
            </a:endParaRPr>
          </a:p>
          <a:p>
            <a:pPr marL="508000" indent="-457200"/>
            <a:r>
              <a:rPr lang="en-US" sz="2400" dirty="0" smtClean="0">
                <a:solidFill>
                  <a:srgbClr val="4F81BD"/>
                </a:solidFill>
                <a:latin typeface="Arial Rounded MT Bold" pitchFamily="-84" charset="0"/>
                <a:ea typeface="Arial Rounded MT Bold" pitchFamily="-84" charset="0"/>
                <a:cs typeface="Arial Rounded MT Bold" pitchFamily="-84" charset="0"/>
              </a:rPr>
              <a:t>Helps us remember</a:t>
            </a:r>
          </a:p>
          <a:p>
            <a:pPr marL="508000" indent="-457200"/>
            <a:endParaRPr lang="en-US" sz="2400" dirty="0" smtClean="0">
              <a:solidFill>
                <a:srgbClr val="4F81BD"/>
              </a:solidFill>
              <a:latin typeface="Arial Rounded MT Bold" pitchFamily="-84" charset="0"/>
              <a:ea typeface="Arial Rounded MT Bold" pitchFamily="-84" charset="0"/>
              <a:cs typeface="Arial Rounded MT Bold" pitchFamily="-84" charset="0"/>
            </a:endParaRPr>
          </a:p>
          <a:p>
            <a:pPr marL="508000" indent="-457200"/>
            <a:r>
              <a:rPr lang="en-US" sz="2400" dirty="0" smtClean="0">
                <a:solidFill>
                  <a:srgbClr val="4F81BD"/>
                </a:solidFill>
                <a:latin typeface="Arial Rounded MT Bold" pitchFamily="-84" charset="0"/>
                <a:ea typeface="Arial Rounded MT Bold" pitchFamily="-84" charset="0"/>
                <a:cs typeface="Arial Rounded MT Bold" pitchFamily="-84" charset="0"/>
              </a:rPr>
              <a:t>Communicates holistically</a:t>
            </a:r>
          </a:p>
          <a:p>
            <a:pPr marL="508000" indent="-457200" algn="r">
              <a:buFont typeface="Arial" pitchFamily="-84" charset="0"/>
              <a:buNone/>
            </a:pPr>
            <a:endParaRPr lang="en-US" sz="2000" b="1" dirty="0" smtClean="0">
              <a:latin typeface="Arial" pitchFamily="-84" charset="0"/>
              <a:ea typeface="Arial" pitchFamily="-84" charset="0"/>
              <a:cs typeface="Arial" pitchFamily="-84" charset="0"/>
            </a:endParaRPr>
          </a:p>
          <a:p>
            <a:pPr marL="508000" indent="-457200" algn="r">
              <a:buFont typeface="Arial" pitchFamily="-84" charset="0"/>
              <a:buNone/>
            </a:pPr>
            <a:r>
              <a:rPr lang="en-US" sz="2000" b="1" dirty="0" smtClean="0">
                <a:latin typeface="Arial" pitchFamily="-84" charset="0"/>
                <a:ea typeface="Arial" pitchFamily="-84" charset="0"/>
                <a:cs typeface="Arial" pitchFamily="-84" charset="0"/>
              </a:rPr>
              <a:t>“Visual  Images in Research”</a:t>
            </a:r>
          </a:p>
          <a:p>
            <a:pPr marL="508000" indent="-457200" algn="r">
              <a:buFont typeface="Arial" pitchFamily="-84" charset="0"/>
              <a:buNone/>
            </a:pPr>
            <a:r>
              <a:rPr lang="en-US" sz="1600" dirty="0" smtClean="0">
                <a:latin typeface="Arial" pitchFamily="-84" charset="0"/>
                <a:ea typeface="Arial" pitchFamily="-84" charset="0"/>
                <a:cs typeface="Arial" pitchFamily="-84" charset="0"/>
              </a:rPr>
              <a:t>By Sandra Weber</a:t>
            </a:r>
          </a:p>
          <a:p>
            <a:pPr marL="508000" indent="-457200" algn="r">
              <a:buFont typeface="Arial" pitchFamily="-84" charset="0"/>
              <a:buNone/>
            </a:pPr>
            <a:r>
              <a:rPr lang="en-US" sz="1800" b="1" dirty="0" smtClean="0">
                <a:latin typeface="Arial" pitchFamily="-84" charset="0"/>
                <a:ea typeface="Arial" pitchFamily="-84" charset="0"/>
                <a:cs typeface="Arial" pitchFamily="-84" charset="0"/>
              </a:rPr>
              <a:t>“</a:t>
            </a:r>
            <a:r>
              <a:rPr lang="en-US" sz="2000" b="1" dirty="0" smtClean="0">
                <a:latin typeface="Arial" pitchFamily="-84" charset="0"/>
                <a:ea typeface="Arial" pitchFamily="-84" charset="0"/>
                <a:cs typeface="Arial" pitchFamily="-84" charset="0"/>
              </a:rPr>
              <a:t>Storytelling</a:t>
            </a:r>
            <a:r>
              <a:rPr lang="en-US" sz="1800" b="1" dirty="0" smtClean="0">
                <a:latin typeface="Arial" pitchFamily="-84" charset="0"/>
                <a:ea typeface="Arial" pitchFamily="-84" charset="0"/>
                <a:cs typeface="Arial" pitchFamily="-84" charset="0"/>
              </a:rPr>
              <a:t>” </a:t>
            </a:r>
          </a:p>
          <a:p>
            <a:pPr marL="508000" indent="-457200" algn="r">
              <a:buFont typeface="Arial" pitchFamily="-84" charset="0"/>
              <a:buNone/>
            </a:pPr>
            <a:r>
              <a:rPr lang="en-US" sz="1600" dirty="0" smtClean="0">
                <a:latin typeface="Arial" pitchFamily="-84" charset="0"/>
                <a:ea typeface="Arial" pitchFamily="-84" charset="0"/>
                <a:cs typeface="Arial" pitchFamily="-84" charset="0"/>
              </a:rPr>
              <a:t>By Deborah Potts</a:t>
            </a:r>
          </a:p>
          <a:p>
            <a:pPr marL="508000" indent="-457200"/>
            <a:endParaRPr lang="en-US" dirty="0" smtClean="0">
              <a:latin typeface="Arial" pitchFamily="-84" charset="0"/>
              <a:ea typeface="Arial" pitchFamily="-84" charset="0"/>
              <a:cs typeface="Arial" pitchFamily="-84" charset="0"/>
            </a:endParaRPr>
          </a:p>
          <a:p>
            <a:pPr marL="508000" indent="-457200"/>
            <a:endParaRPr lang="en-US" dirty="0" smtClean="0">
              <a:latin typeface="Arial" pitchFamily="-84" charset="0"/>
              <a:ea typeface="Arial" pitchFamily="-84" charset="0"/>
              <a:cs typeface="Arial" pitchFamily="-84" charset="0"/>
            </a:endParaRPr>
          </a:p>
          <a:p>
            <a:pPr marL="908050" lvl="1" indent="-457200"/>
            <a:endParaRPr lang="en-US" dirty="0" smtClean="0">
              <a:latin typeface="Arial" pitchFamily="-84" charset="0"/>
              <a:ea typeface="Arial" pitchFamily="-84" charset="0"/>
              <a:cs typeface="Arial" pitchFamily="-84" charset="0"/>
            </a:endParaRPr>
          </a:p>
          <a:p>
            <a:pPr marL="508000" indent="-457200"/>
            <a:endParaRPr lang="en-US" dirty="0" smtClean="0">
              <a:latin typeface="Arial" pitchFamily="-84" charset="0"/>
              <a:ea typeface="Arial" pitchFamily="-84" charset="0"/>
              <a:cs typeface="Arial" pitchFamily="-84" charset="0"/>
            </a:endParaRPr>
          </a:p>
          <a:p>
            <a:pPr marL="508000" indent="-457200"/>
            <a:endParaRPr lang="en-US" dirty="0" smtClean="0">
              <a:latin typeface="Arial" pitchFamily="-84" charset="0"/>
              <a:ea typeface="Arial" pitchFamily="-84" charset="0"/>
              <a:cs typeface="Arial" pitchFamily="-84" charset="0"/>
            </a:endParaRPr>
          </a:p>
          <a:p>
            <a:pPr marL="508000" indent="-457200"/>
            <a:endParaRPr lang="en-US" dirty="0" smtClean="0">
              <a:latin typeface="Arial" pitchFamily="-84" charset="0"/>
              <a:ea typeface="Arial" pitchFamily="-84" charset="0"/>
              <a:cs typeface="Arial" pitchFamily="-84" charset="0"/>
            </a:endParaRPr>
          </a:p>
        </p:txBody>
      </p:sp>
      <p:sp>
        <p:nvSpPr>
          <p:cNvPr id="5" name="Title 4"/>
          <p:cNvSpPr>
            <a:spLocks noGrp="1"/>
          </p:cNvSpPr>
          <p:nvPr>
            <p:ph type="title"/>
          </p:nvPr>
        </p:nvSpPr>
        <p:spPr/>
        <p:txBody>
          <a:bodyPr/>
          <a:lstStyle/>
          <a:p>
            <a:pPr>
              <a:defRPr/>
            </a:pPr>
            <a:r>
              <a:rPr lang="en-US" sz="2400" dirty="0" smtClean="0"/>
              <a:t>HOW DOES THIS WORK </a:t>
            </a:r>
            <a:br>
              <a:rPr lang="en-US" sz="2400" dirty="0" smtClean="0"/>
            </a:br>
            <a:r>
              <a:rPr lang="en-US" sz="2400" dirty="0" smtClean="0"/>
              <a:t>	... As communicator?</a:t>
            </a:r>
            <a:endParaRPr lang="en-US" sz="2400" dirty="0"/>
          </a:p>
        </p:txBody>
      </p:sp>
      <p:sp>
        <p:nvSpPr>
          <p:cNvPr id="29700" name="Date Placeholder 1"/>
          <p:cNvSpPr>
            <a:spLocks noGrp="1"/>
          </p:cNvSpPr>
          <p:nvPr>
            <p:ph type="dt" sz="quarter" idx="10"/>
          </p:nvPr>
        </p:nvSpPr>
        <p:spPr bwMode="auto">
          <a:noFill/>
          <a:ln>
            <a:miter lim="800000"/>
            <a:headEnd/>
            <a:tailEnd/>
          </a:ln>
        </p:spPr>
        <p:txBody>
          <a:bodyPr/>
          <a:lstStyle/>
          <a:p>
            <a:fld id="{A4487665-CC90-024B-BCB6-1505C36CA11A}" type="datetime4">
              <a:rPr lang="en-US" smtClean="0">
                <a:latin typeface="Arial" pitchFamily="-84" charset="0"/>
                <a:ea typeface="Arial" pitchFamily="-84" charset="0"/>
                <a:cs typeface="Arial" pitchFamily="-84" charset="0"/>
              </a:rPr>
              <a:pPr/>
              <a:t>June 2, 2012</a:t>
            </a:fld>
            <a:endParaRPr lang="en-US" smtClean="0">
              <a:latin typeface="Arial" pitchFamily="-84" charset="0"/>
              <a:ea typeface="Arial" pitchFamily="-84" charset="0"/>
              <a:cs typeface="Arial" pitchFamily="-84" charset="0"/>
            </a:endParaRPr>
          </a:p>
        </p:txBody>
      </p:sp>
      <p:sp>
        <p:nvSpPr>
          <p:cNvPr id="29701" name="Footer Placeholder 2"/>
          <p:cNvSpPr>
            <a:spLocks noGrp="1"/>
          </p:cNvSpPr>
          <p:nvPr>
            <p:ph type="ftr" sz="quarter" idx="11"/>
          </p:nvPr>
        </p:nvSpPr>
        <p:spPr bwMode="auto">
          <a:noFill/>
          <a:ln>
            <a:miter lim="800000"/>
            <a:headEnd/>
            <a:tailEnd/>
          </a:ln>
        </p:spPr>
        <p:txBody>
          <a:bodyPr/>
          <a:lstStyle/>
          <a:p>
            <a:r>
              <a:rPr lang="en-US" smtClean="0">
                <a:latin typeface="Arial" pitchFamily="-84" charset="0"/>
                <a:ea typeface="Arial" pitchFamily="-84" charset="0"/>
                <a:cs typeface="Arial" pitchFamily="-84" charset="0"/>
              </a:rPr>
              <a:t>© 2011 InsightsNow, Inc. </a:t>
            </a:r>
          </a:p>
        </p:txBody>
      </p:sp>
      <p:sp>
        <p:nvSpPr>
          <p:cNvPr id="29702" name="Slide Number Placeholder 3"/>
          <p:cNvSpPr>
            <a:spLocks noGrp="1"/>
          </p:cNvSpPr>
          <p:nvPr>
            <p:ph type="sldNum" sz="quarter" idx="12"/>
          </p:nvPr>
        </p:nvSpPr>
        <p:spPr bwMode="auto">
          <a:noFill/>
          <a:ln>
            <a:miter lim="800000"/>
            <a:headEnd/>
            <a:tailEnd/>
          </a:ln>
        </p:spPr>
        <p:txBody>
          <a:bodyPr/>
          <a:lstStyle/>
          <a:p>
            <a:fld id="{8965E34A-7161-F844-8F21-18E9AB0D396D}" type="slidenum">
              <a:rPr lang="en-US" smtClean="0">
                <a:latin typeface="Arial" pitchFamily="-84" charset="0"/>
                <a:ea typeface="Arial" pitchFamily="-84" charset="0"/>
                <a:cs typeface="Arial" pitchFamily="-84" charset="0"/>
              </a:rPr>
              <a:pPr/>
              <a:t>13</a:t>
            </a:fld>
            <a:endParaRPr lang="en-US" smtClean="0">
              <a:latin typeface="Arial" pitchFamily="-84" charset="0"/>
              <a:ea typeface="Arial" pitchFamily="-84" charset="0"/>
              <a:cs typeface="Arial" pitchFamily="-8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Date Placeholder 3"/>
          <p:cNvSpPr>
            <a:spLocks noGrp="1"/>
          </p:cNvSpPr>
          <p:nvPr>
            <p:ph type="dt" sz="quarter" idx="10"/>
          </p:nvPr>
        </p:nvSpPr>
        <p:spPr bwMode="auto">
          <a:noFill/>
          <a:ln>
            <a:miter lim="800000"/>
            <a:headEnd/>
            <a:tailEnd/>
          </a:ln>
        </p:spPr>
        <p:txBody>
          <a:bodyPr/>
          <a:lstStyle/>
          <a:p>
            <a:fld id="{187F5947-B9AA-BC46-97BE-CD6E85A0F72E}" type="datetime1">
              <a:rPr lang="en-US" smtClean="0">
                <a:latin typeface="Arial" pitchFamily="-84" charset="0"/>
                <a:ea typeface="Arial" pitchFamily="-84" charset="0"/>
                <a:cs typeface="Arial" pitchFamily="-84" charset="0"/>
              </a:rPr>
              <a:pPr/>
              <a:t>6/2/12</a:t>
            </a:fld>
            <a:endParaRPr lang="en-US" smtClean="0">
              <a:latin typeface="Arial" pitchFamily="-84" charset="0"/>
              <a:ea typeface="Arial" pitchFamily="-84" charset="0"/>
              <a:cs typeface="Arial" pitchFamily="-84" charset="0"/>
            </a:endParaRPr>
          </a:p>
        </p:txBody>
      </p:sp>
      <p:sp>
        <p:nvSpPr>
          <p:cNvPr id="30723" name="Footer Placeholder 4"/>
          <p:cNvSpPr>
            <a:spLocks noGrp="1"/>
          </p:cNvSpPr>
          <p:nvPr>
            <p:ph type="ftr" sz="quarter" idx="11"/>
          </p:nvPr>
        </p:nvSpPr>
        <p:spPr bwMode="auto">
          <a:noFill/>
          <a:ln>
            <a:miter lim="800000"/>
            <a:headEnd/>
            <a:tailEnd/>
          </a:ln>
        </p:spPr>
        <p:txBody>
          <a:bodyPr/>
          <a:lstStyle/>
          <a:p>
            <a:r>
              <a:rPr lang="en-US" smtClean="0">
                <a:latin typeface="Arial" pitchFamily="-84" charset="0"/>
                <a:ea typeface="Arial" pitchFamily="-84" charset="0"/>
                <a:cs typeface="Arial" pitchFamily="-84" charset="0"/>
              </a:rPr>
              <a:t>© 2011 InsightsNow, Inc. </a:t>
            </a:r>
          </a:p>
        </p:txBody>
      </p:sp>
      <p:sp>
        <p:nvSpPr>
          <p:cNvPr id="30724" name="Slide Number Placeholder 5"/>
          <p:cNvSpPr>
            <a:spLocks noGrp="1"/>
          </p:cNvSpPr>
          <p:nvPr>
            <p:ph type="sldNum" sz="quarter" idx="12"/>
          </p:nvPr>
        </p:nvSpPr>
        <p:spPr bwMode="auto">
          <a:noFill/>
          <a:ln>
            <a:miter lim="800000"/>
            <a:headEnd/>
            <a:tailEnd/>
          </a:ln>
        </p:spPr>
        <p:txBody>
          <a:bodyPr/>
          <a:lstStyle/>
          <a:p>
            <a:fld id="{00ADFBA1-1B42-5A4D-857C-A9400BD25052}" type="slidenum">
              <a:rPr lang="en-US" smtClean="0">
                <a:latin typeface="Arial" pitchFamily="-84" charset="0"/>
                <a:ea typeface="Arial" pitchFamily="-84" charset="0"/>
                <a:cs typeface="Arial" pitchFamily="-84" charset="0"/>
              </a:rPr>
              <a:pPr/>
              <a:t>14</a:t>
            </a:fld>
            <a:endParaRPr lang="en-US" smtClean="0">
              <a:latin typeface="Arial" pitchFamily="-84" charset="0"/>
              <a:ea typeface="Arial" pitchFamily="-84" charset="0"/>
              <a:cs typeface="Arial" pitchFamily="-84" charset="0"/>
            </a:endParaRPr>
          </a:p>
        </p:txBody>
      </p:sp>
      <p:sp>
        <p:nvSpPr>
          <p:cNvPr id="8" name="TextBox 7"/>
          <p:cNvSpPr txBox="1"/>
          <p:nvPr/>
        </p:nvSpPr>
        <p:spPr>
          <a:xfrm>
            <a:off x="1600200" y="2667000"/>
            <a:ext cx="6096000" cy="1446213"/>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lgn="ctr">
              <a:defRPr/>
            </a:pPr>
            <a:r>
              <a:rPr lang="en-US" sz="4400" i="1" dirty="0">
                <a:latin typeface="Arial Rounded MT Bold"/>
                <a:cs typeface="Arial Rounded MT Bold"/>
              </a:rPr>
              <a:t>Considering the Possibilities…</a:t>
            </a: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pPr>
              <a:defRPr/>
            </a:pPr>
            <a:r>
              <a:rPr lang="en-US" dirty="0" smtClean="0"/>
              <a:t>Artistic Tools </a:t>
            </a:r>
            <a:endParaRPr lang="en-US" dirty="0"/>
          </a:p>
        </p:txBody>
      </p:sp>
      <p:sp>
        <p:nvSpPr>
          <p:cNvPr id="31747" name="Text Placeholder 12"/>
          <p:cNvSpPr>
            <a:spLocks noGrp="1"/>
          </p:cNvSpPr>
          <p:nvPr>
            <p:ph type="body" idx="1"/>
          </p:nvPr>
        </p:nvSpPr>
        <p:spPr/>
        <p:txBody>
          <a:bodyPr/>
          <a:lstStyle/>
          <a:p>
            <a:r>
              <a:rPr lang="en-US" sz="2800" smtClean="0">
                <a:solidFill>
                  <a:srgbClr val="C0504D"/>
                </a:solidFill>
                <a:latin typeface="Arial" pitchFamily="-84" charset="0"/>
                <a:ea typeface="Arial" pitchFamily="-84" charset="0"/>
                <a:cs typeface="Arial" pitchFamily="-84" charset="0"/>
              </a:rPr>
              <a:t>PUSHING THE BOUNDARIES OF OUR</a:t>
            </a:r>
          </a:p>
        </p:txBody>
      </p:sp>
      <p:sp>
        <p:nvSpPr>
          <p:cNvPr id="31748" name="Date Placeholder 3"/>
          <p:cNvSpPr>
            <a:spLocks noGrp="1"/>
          </p:cNvSpPr>
          <p:nvPr>
            <p:ph type="dt" sz="quarter" idx="10"/>
          </p:nvPr>
        </p:nvSpPr>
        <p:spPr bwMode="auto">
          <a:noFill/>
          <a:ln>
            <a:miter lim="800000"/>
            <a:headEnd/>
            <a:tailEnd/>
          </a:ln>
        </p:spPr>
        <p:txBody>
          <a:bodyPr/>
          <a:lstStyle/>
          <a:p>
            <a:fld id="{45EAC145-0F62-0149-953B-FF6EA00B7F61}" type="datetime4">
              <a:rPr lang="en-US" smtClean="0">
                <a:latin typeface="Arial" pitchFamily="-84" charset="0"/>
                <a:ea typeface="Arial" pitchFamily="-84" charset="0"/>
                <a:cs typeface="Arial" pitchFamily="-84" charset="0"/>
              </a:rPr>
              <a:pPr/>
              <a:t>June 2, 2012</a:t>
            </a:fld>
            <a:endParaRPr lang="en-US" smtClean="0">
              <a:latin typeface="Arial" pitchFamily="-84" charset="0"/>
              <a:ea typeface="Arial" pitchFamily="-84" charset="0"/>
              <a:cs typeface="Arial" pitchFamily="-84" charset="0"/>
            </a:endParaRPr>
          </a:p>
        </p:txBody>
      </p:sp>
      <p:sp>
        <p:nvSpPr>
          <p:cNvPr id="31749" name="Footer Placeholder 4"/>
          <p:cNvSpPr>
            <a:spLocks noGrp="1"/>
          </p:cNvSpPr>
          <p:nvPr>
            <p:ph type="ftr" sz="quarter" idx="11"/>
          </p:nvPr>
        </p:nvSpPr>
        <p:spPr bwMode="auto">
          <a:noFill/>
          <a:ln>
            <a:miter lim="800000"/>
            <a:headEnd/>
            <a:tailEnd/>
          </a:ln>
        </p:spPr>
        <p:txBody>
          <a:bodyPr/>
          <a:lstStyle/>
          <a:p>
            <a:r>
              <a:rPr lang="en-US" smtClean="0">
                <a:latin typeface="Arial" pitchFamily="-84" charset="0"/>
                <a:ea typeface="Arial" pitchFamily="-84" charset="0"/>
                <a:cs typeface="Arial" pitchFamily="-84" charset="0"/>
              </a:rPr>
              <a:t>© 2011 InsightsNow, Inc. </a:t>
            </a:r>
          </a:p>
        </p:txBody>
      </p:sp>
      <p:sp>
        <p:nvSpPr>
          <p:cNvPr id="31750" name="Slide Number Placeholder 5"/>
          <p:cNvSpPr>
            <a:spLocks noGrp="1"/>
          </p:cNvSpPr>
          <p:nvPr>
            <p:ph type="sldNum" sz="quarter" idx="12"/>
          </p:nvPr>
        </p:nvSpPr>
        <p:spPr bwMode="auto">
          <a:noFill/>
          <a:ln>
            <a:miter lim="800000"/>
            <a:headEnd/>
            <a:tailEnd/>
          </a:ln>
        </p:spPr>
        <p:txBody>
          <a:bodyPr/>
          <a:lstStyle/>
          <a:p>
            <a:fld id="{F8C0F1C3-8980-CD43-8E61-0DAA04A43CA4}" type="slidenum">
              <a:rPr lang="en-US" smtClean="0">
                <a:latin typeface="Arial" pitchFamily="-84" charset="0"/>
                <a:ea typeface="Arial" pitchFamily="-84" charset="0"/>
                <a:cs typeface="Arial" pitchFamily="-84" charset="0"/>
              </a:rPr>
              <a:pPr/>
              <a:t>15</a:t>
            </a:fld>
            <a:endParaRPr lang="en-US" smtClean="0">
              <a:latin typeface="Arial" pitchFamily="-84" charset="0"/>
              <a:ea typeface="Arial" pitchFamily="-84" charset="0"/>
              <a:cs typeface="Arial" pitchFamily="-84" charset="0"/>
            </a:endParaRPr>
          </a:p>
        </p:txBody>
      </p:sp>
      <p:pic>
        <p:nvPicPr>
          <p:cNvPr id="31751" name="Picture 6"/>
          <p:cNvPicPr>
            <a:picLocks noChangeAspect="1"/>
          </p:cNvPicPr>
          <p:nvPr/>
        </p:nvPicPr>
        <p:blipFill>
          <a:blip r:embed="rId2"/>
          <a:srcRect/>
          <a:stretch>
            <a:fillRect/>
          </a:stretch>
        </p:blipFill>
        <p:spPr bwMode="auto">
          <a:xfrm>
            <a:off x="6172200" y="1143000"/>
            <a:ext cx="1663700" cy="2287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Text Placeholder 8"/>
          <p:cNvSpPr>
            <a:spLocks noGrp="1"/>
          </p:cNvSpPr>
          <p:nvPr>
            <p:ph type="body" idx="1"/>
          </p:nvPr>
        </p:nvSpPr>
        <p:spPr>
          <a:xfrm>
            <a:off x="457200" y="2453481"/>
            <a:ext cx="4040188" cy="639763"/>
          </a:xfrm>
        </p:spPr>
        <p:txBody>
          <a:bodyPr/>
          <a:lstStyle/>
          <a:p>
            <a:r>
              <a:rPr lang="en-US" dirty="0" smtClean="0">
                <a:latin typeface="Arial" pitchFamily="-84" charset="0"/>
                <a:ea typeface="Arial" pitchFamily="-84" charset="0"/>
                <a:cs typeface="Arial" pitchFamily="-84" charset="0"/>
              </a:rPr>
              <a:t>Before</a:t>
            </a:r>
          </a:p>
        </p:txBody>
      </p:sp>
      <p:pic>
        <p:nvPicPr>
          <p:cNvPr id="32771" name="Content Placeholder 14" descr="deb N. 11.jpg"/>
          <p:cNvPicPr>
            <a:picLocks noGrp="1" noChangeAspect="1"/>
          </p:cNvPicPr>
          <p:nvPr>
            <p:ph sz="half" idx="2"/>
          </p:nvPr>
        </p:nvPicPr>
        <p:blipFill>
          <a:blip r:embed="rId2"/>
          <a:srcRect l="-8253" r="-8253"/>
          <a:stretch>
            <a:fillRect/>
          </a:stretch>
        </p:blipFill>
        <p:spPr>
          <a:xfrm>
            <a:off x="990600" y="3200400"/>
            <a:ext cx="3116263" cy="3048000"/>
          </a:xfrm>
        </p:spPr>
      </p:pic>
      <p:sp>
        <p:nvSpPr>
          <p:cNvPr id="32772" name="Text Placeholder 9"/>
          <p:cNvSpPr>
            <a:spLocks noGrp="1"/>
          </p:cNvSpPr>
          <p:nvPr>
            <p:ph type="body" sz="quarter" idx="3"/>
          </p:nvPr>
        </p:nvSpPr>
        <p:spPr>
          <a:xfrm>
            <a:off x="4645025" y="2453481"/>
            <a:ext cx="4041775" cy="639763"/>
          </a:xfrm>
        </p:spPr>
        <p:txBody>
          <a:bodyPr/>
          <a:lstStyle/>
          <a:p>
            <a:r>
              <a:rPr lang="en-US" dirty="0" smtClean="0">
                <a:latin typeface="Arial" pitchFamily="-84" charset="0"/>
                <a:ea typeface="Arial" pitchFamily="-84" charset="0"/>
                <a:cs typeface="Arial" pitchFamily="-84" charset="0"/>
              </a:rPr>
              <a:t>Now</a:t>
            </a:r>
          </a:p>
        </p:txBody>
      </p:sp>
      <p:sp>
        <p:nvSpPr>
          <p:cNvPr id="7" name="Title 6"/>
          <p:cNvSpPr>
            <a:spLocks noGrp="1"/>
          </p:cNvSpPr>
          <p:nvPr>
            <p:ph type="title"/>
          </p:nvPr>
        </p:nvSpPr>
        <p:spPr/>
        <p:txBody>
          <a:bodyPr/>
          <a:lstStyle/>
          <a:p>
            <a:pPr>
              <a:defRPr/>
            </a:pPr>
            <a:r>
              <a:rPr lang="en-US" dirty="0" smtClean="0"/>
              <a:t>PUSHING THE BOUNDARIES: PHOTOS</a:t>
            </a:r>
            <a:endParaRPr lang="en-US" dirty="0"/>
          </a:p>
        </p:txBody>
      </p:sp>
      <p:sp>
        <p:nvSpPr>
          <p:cNvPr id="32774" name="Date Placeholder 3"/>
          <p:cNvSpPr>
            <a:spLocks noGrp="1"/>
          </p:cNvSpPr>
          <p:nvPr>
            <p:ph type="dt" sz="quarter" idx="10"/>
          </p:nvPr>
        </p:nvSpPr>
        <p:spPr bwMode="auto">
          <a:noFill/>
          <a:ln>
            <a:miter lim="800000"/>
            <a:headEnd/>
            <a:tailEnd/>
          </a:ln>
        </p:spPr>
        <p:txBody>
          <a:bodyPr/>
          <a:lstStyle/>
          <a:p>
            <a:fld id="{DC923A1F-6FC4-F94C-9344-1FB0872570F6}" type="datetime4">
              <a:rPr lang="en-US" smtClean="0">
                <a:latin typeface="Arial" pitchFamily="-84" charset="0"/>
                <a:ea typeface="Arial" pitchFamily="-84" charset="0"/>
                <a:cs typeface="Arial" pitchFamily="-84" charset="0"/>
              </a:rPr>
              <a:pPr/>
              <a:t>June 2, 2012</a:t>
            </a:fld>
            <a:endParaRPr lang="en-US" smtClean="0">
              <a:latin typeface="Arial" pitchFamily="-84" charset="0"/>
              <a:ea typeface="Arial" pitchFamily="-84" charset="0"/>
              <a:cs typeface="Arial" pitchFamily="-84" charset="0"/>
            </a:endParaRPr>
          </a:p>
        </p:txBody>
      </p:sp>
      <p:sp>
        <p:nvSpPr>
          <p:cNvPr id="32775" name="Footer Placeholder 4"/>
          <p:cNvSpPr>
            <a:spLocks noGrp="1"/>
          </p:cNvSpPr>
          <p:nvPr>
            <p:ph type="ftr" sz="quarter" idx="11"/>
          </p:nvPr>
        </p:nvSpPr>
        <p:spPr bwMode="auto">
          <a:noFill/>
          <a:ln>
            <a:miter lim="800000"/>
            <a:headEnd/>
            <a:tailEnd/>
          </a:ln>
        </p:spPr>
        <p:txBody>
          <a:bodyPr/>
          <a:lstStyle/>
          <a:p>
            <a:r>
              <a:rPr lang="en-US" smtClean="0">
                <a:latin typeface="Arial" pitchFamily="-84" charset="0"/>
                <a:ea typeface="Arial" pitchFamily="-84" charset="0"/>
                <a:cs typeface="Arial" pitchFamily="-84" charset="0"/>
              </a:rPr>
              <a:t>© 2011 InsightsNow, Inc. </a:t>
            </a:r>
          </a:p>
        </p:txBody>
      </p:sp>
      <p:sp>
        <p:nvSpPr>
          <p:cNvPr id="32776" name="Slide Number Placeholder 5"/>
          <p:cNvSpPr>
            <a:spLocks noGrp="1"/>
          </p:cNvSpPr>
          <p:nvPr>
            <p:ph type="sldNum" sz="quarter" idx="12"/>
          </p:nvPr>
        </p:nvSpPr>
        <p:spPr bwMode="auto">
          <a:noFill/>
          <a:ln>
            <a:miter lim="800000"/>
            <a:headEnd/>
            <a:tailEnd/>
          </a:ln>
        </p:spPr>
        <p:txBody>
          <a:bodyPr/>
          <a:lstStyle/>
          <a:p>
            <a:fld id="{5BDCE4C9-7D99-3141-8563-12EF85ABF835}" type="slidenum">
              <a:rPr lang="en-US" smtClean="0">
                <a:latin typeface="Arial" pitchFamily="-84" charset="0"/>
                <a:ea typeface="Arial" pitchFamily="-84" charset="0"/>
                <a:cs typeface="Arial" pitchFamily="-84" charset="0"/>
              </a:rPr>
              <a:pPr/>
              <a:t>16</a:t>
            </a:fld>
            <a:endParaRPr lang="en-US" smtClean="0">
              <a:latin typeface="Arial" pitchFamily="-84" charset="0"/>
              <a:ea typeface="Arial" pitchFamily="-84" charset="0"/>
              <a:cs typeface="Arial" pitchFamily="-84" charset="0"/>
            </a:endParaRPr>
          </a:p>
        </p:txBody>
      </p:sp>
      <p:sp>
        <p:nvSpPr>
          <p:cNvPr id="14" name="Rectangle 13"/>
          <p:cNvSpPr/>
          <p:nvPr/>
        </p:nvSpPr>
        <p:spPr>
          <a:xfrm>
            <a:off x="990600" y="1219200"/>
            <a:ext cx="4572000" cy="1661993"/>
          </a:xfrm>
          <a:prstGeom prst="rect">
            <a:avLst/>
          </a:prstGeom>
        </p:spPr>
        <p:txBody>
          <a:bodyPr>
            <a:spAutoFit/>
          </a:bodyPr>
          <a:lstStyle/>
          <a:p>
            <a:pPr marL="57150" indent="288925">
              <a:buFont typeface="Arial"/>
              <a:buChar char="•"/>
              <a:defRPr/>
            </a:pPr>
            <a:endParaRPr lang="en-US" sz="2400" dirty="0" smtClean="0">
              <a:solidFill>
                <a:srgbClr val="4F81BD"/>
              </a:solidFill>
              <a:latin typeface="Arial Rounded MT Bold" charset="0"/>
              <a:ea typeface="Arial Rounded MT Bold" charset="0"/>
              <a:cs typeface="Arial Rounded MT Bold" charset="0"/>
            </a:endParaRPr>
          </a:p>
          <a:p>
            <a:pPr marL="57150" indent="288925">
              <a:buFont typeface="Arial"/>
              <a:buChar char="•"/>
              <a:defRPr/>
            </a:pPr>
            <a:r>
              <a:rPr lang="en-US" sz="2400" dirty="0" smtClean="0">
                <a:solidFill>
                  <a:srgbClr val="4F81BD"/>
                </a:solidFill>
                <a:latin typeface="Arial Rounded MT Bold" charset="0"/>
                <a:ea typeface="Arial Rounded MT Bold" charset="0"/>
                <a:cs typeface="Arial Rounded MT Bold" charset="0"/>
              </a:rPr>
              <a:t>Use </a:t>
            </a:r>
            <a:r>
              <a:rPr lang="en-US" sz="2400" dirty="0">
                <a:solidFill>
                  <a:srgbClr val="4F81BD"/>
                </a:solidFill>
                <a:latin typeface="Arial Rounded MT Bold" charset="0"/>
                <a:ea typeface="Arial Rounded MT Bold" charset="0"/>
                <a:cs typeface="Arial Rounded MT Bold" charset="0"/>
              </a:rPr>
              <a:t>existing photos </a:t>
            </a:r>
          </a:p>
          <a:p>
            <a:pPr marL="514350" lvl="2" indent="288925">
              <a:buFont typeface="Wingdings" charset="2"/>
              <a:buChar char="ü"/>
              <a:defRPr/>
            </a:pPr>
            <a:r>
              <a:rPr lang="en-US" dirty="0">
                <a:solidFill>
                  <a:srgbClr val="4F81BD"/>
                </a:solidFill>
                <a:latin typeface="Arial Rounded MT Bold" charset="0"/>
                <a:ea typeface="Arial Rounded MT Bold" charset="0"/>
                <a:cs typeface="Arial Rounded MT Bold" charset="0"/>
              </a:rPr>
              <a:t>Over time</a:t>
            </a:r>
          </a:p>
          <a:p>
            <a:pPr marL="514350" lvl="2" indent="288925">
              <a:buFont typeface="Wingdings" charset="2"/>
              <a:buChar char="ü"/>
              <a:defRPr/>
            </a:pPr>
            <a:r>
              <a:rPr lang="en-US" dirty="0">
                <a:solidFill>
                  <a:srgbClr val="4F81BD"/>
                </a:solidFill>
                <a:latin typeface="Arial Rounded MT Bold" charset="0"/>
                <a:ea typeface="Arial Rounded MT Bold" charset="0"/>
                <a:cs typeface="Arial Rounded MT Bold" charset="0"/>
              </a:rPr>
              <a:t>Before and after</a:t>
            </a:r>
          </a:p>
          <a:p>
            <a:pPr>
              <a:defRPr/>
            </a:pPr>
            <a:endParaRPr lang="en-US" dirty="0">
              <a:latin typeface="Arial" charset="0"/>
              <a:ea typeface="Arial" charset="0"/>
              <a:cs typeface="Arial" charset="0"/>
            </a:endParaRPr>
          </a:p>
        </p:txBody>
      </p:sp>
      <p:pic>
        <p:nvPicPr>
          <p:cNvPr id="32778" name="Picture 16" descr="IMG_3842.JPG"/>
          <p:cNvPicPr>
            <a:picLocks noChangeAspect="1"/>
          </p:cNvPicPr>
          <p:nvPr/>
        </p:nvPicPr>
        <p:blipFill>
          <a:blip r:embed="rId3"/>
          <a:srcRect/>
          <a:stretch>
            <a:fillRect/>
          </a:stretch>
        </p:blipFill>
        <p:spPr bwMode="auto">
          <a:xfrm>
            <a:off x="4953000" y="3200400"/>
            <a:ext cx="3365500" cy="29289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Content Placeholder 7"/>
          <p:cNvSpPr>
            <a:spLocks noGrp="1"/>
          </p:cNvSpPr>
          <p:nvPr>
            <p:ph idx="1"/>
          </p:nvPr>
        </p:nvSpPr>
        <p:spPr/>
        <p:txBody>
          <a:bodyPr/>
          <a:lstStyle/>
          <a:p>
            <a:r>
              <a:rPr lang="en-US" smtClean="0">
                <a:solidFill>
                  <a:srgbClr val="4F81BD"/>
                </a:solidFill>
                <a:latin typeface="Arial Rounded MT Bold" pitchFamily="-84" charset="0"/>
                <a:ea typeface="Arial Rounded MT Bold" pitchFamily="-84" charset="0"/>
                <a:cs typeface="Arial Rounded MT Bold" pitchFamily="-84" charset="0"/>
              </a:rPr>
              <a:t>Use photos as stimulus for rich discussion</a:t>
            </a:r>
          </a:p>
          <a:p>
            <a:pPr lvl="1"/>
            <a:endParaRPr lang="en-US" smtClean="0">
              <a:solidFill>
                <a:srgbClr val="17375E"/>
              </a:solidFill>
              <a:latin typeface="Arial Rounded MT Bold" pitchFamily="-84" charset="0"/>
              <a:ea typeface="Arial Rounded MT Bold" pitchFamily="-84" charset="0"/>
              <a:cs typeface="Arial Rounded MT Bold" pitchFamily="-84" charset="0"/>
            </a:endParaRPr>
          </a:p>
        </p:txBody>
      </p:sp>
      <p:sp>
        <p:nvSpPr>
          <p:cNvPr id="7" name="Title 6"/>
          <p:cNvSpPr>
            <a:spLocks noGrp="1"/>
          </p:cNvSpPr>
          <p:nvPr>
            <p:ph type="title"/>
          </p:nvPr>
        </p:nvSpPr>
        <p:spPr/>
        <p:txBody>
          <a:bodyPr/>
          <a:lstStyle/>
          <a:p>
            <a:pPr>
              <a:defRPr/>
            </a:pPr>
            <a:r>
              <a:rPr lang="en-US" dirty="0" smtClean="0"/>
              <a:t>PUSHING THE BOUNDARIES: PHOTOS</a:t>
            </a:r>
            <a:endParaRPr lang="en-US" dirty="0"/>
          </a:p>
        </p:txBody>
      </p:sp>
      <p:sp>
        <p:nvSpPr>
          <p:cNvPr id="33796" name="Date Placeholder 3"/>
          <p:cNvSpPr>
            <a:spLocks noGrp="1"/>
          </p:cNvSpPr>
          <p:nvPr>
            <p:ph type="dt" sz="quarter" idx="10"/>
          </p:nvPr>
        </p:nvSpPr>
        <p:spPr bwMode="auto">
          <a:noFill/>
          <a:ln>
            <a:miter lim="800000"/>
            <a:headEnd/>
            <a:tailEnd/>
          </a:ln>
        </p:spPr>
        <p:txBody>
          <a:bodyPr/>
          <a:lstStyle/>
          <a:p>
            <a:fld id="{3B09AD91-B7DF-CA49-B5E6-16043549A0EE}" type="datetime4">
              <a:rPr lang="en-US" smtClean="0">
                <a:latin typeface="Arial" pitchFamily="-84" charset="0"/>
                <a:ea typeface="Arial" pitchFamily="-84" charset="0"/>
                <a:cs typeface="Arial" pitchFamily="-84" charset="0"/>
              </a:rPr>
              <a:pPr/>
              <a:t>June 2, 2012</a:t>
            </a:fld>
            <a:endParaRPr lang="en-US" smtClean="0">
              <a:latin typeface="Arial" pitchFamily="-84" charset="0"/>
              <a:ea typeface="Arial" pitchFamily="-84" charset="0"/>
              <a:cs typeface="Arial" pitchFamily="-84" charset="0"/>
            </a:endParaRPr>
          </a:p>
        </p:txBody>
      </p:sp>
      <p:sp>
        <p:nvSpPr>
          <p:cNvPr id="33797" name="Footer Placeholder 4"/>
          <p:cNvSpPr>
            <a:spLocks noGrp="1"/>
          </p:cNvSpPr>
          <p:nvPr>
            <p:ph type="ftr" sz="quarter" idx="11"/>
          </p:nvPr>
        </p:nvSpPr>
        <p:spPr bwMode="auto">
          <a:noFill/>
          <a:ln>
            <a:miter lim="800000"/>
            <a:headEnd/>
            <a:tailEnd/>
          </a:ln>
        </p:spPr>
        <p:txBody>
          <a:bodyPr/>
          <a:lstStyle/>
          <a:p>
            <a:r>
              <a:rPr lang="en-US" smtClean="0">
                <a:latin typeface="Arial" pitchFamily="-84" charset="0"/>
                <a:ea typeface="Arial" pitchFamily="-84" charset="0"/>
                <a:cs typeface="Arial" pitchFamily="-84" charset="0"/>
              </a:rPr>
              <a:t>© 2011 InsightsNow, Inc. </a:t>
            </a:r>
          </a:p>
        </p:txBody>
      </p:sp>
      <p:sp>
        <p:nvSpPr>
          <p:cNvPr id="33798" name="Slide Number Placeholder 5"/>
          <p:cNvSpPr>
            <a:spLocks noGrp="1"/>
          </p:cNvSpPr>
          <p:nvPr>
            <p:ph type="sldNum" sz="quarter" idx="12"/>
          </p:nvPr>
        </p:nvSpPr>
        <p:spPr bwMode="auto">
          <a:noFill/>
          <a:ln>
            <a:miter lim="800000"/>
            <a:headEnd/>
            <a:tailEnd/>
          </a:ln>
        </p:spPr>
        <p:txBody>
          <a:bodyPr/>
          <a:lstStyle/>
          <a:p>
            <a:fld id="{AC91E840-BF23-1E42-84BC-A3520A77ADDC}" type="slidenum">
              <a:rPr lang="en-US" smtClean="0">
                <a:latin typeface="Arial" pitchFamily="-84" charset="0"/>
                <a:ea typeface="Arial" pitchFamily="-84" charset="0"/>
                <a:cs typeface="Arial" pitchFamily="-84" charset="0"/>
              </a:rPr>
              <a:pPr/>
              <a:t>17</a:t>
            </a:fld>
            <a:endParaRPr lang="en-US" smtClean="0">
              <a:latin typeface="Arial" pitchFamily="-84" charset="0"/>
              <a:ea typeface="Arial" pitchFamily="-84" charset="0"/>
              <a:cs typeface="Arial" pitchFamily="-84" charset="0"/>
            </a:endParaRPr>
          </a:p>
        </p:txBody>
      </p:sp>
      <p:pic>
        <p:nvPicPr>
          <p:cNvPr id="33799" name="Picture 8" descr="IMG_1126.JPG"/>
          <p:cNvPicPr>
            <a:picLocks noChangeAspect="1"/>
          </p:cNvPicPr>
          <p:nvPr/>
        </p:nvPicPr>
        <p:blipFill>
          <a:blip r:embed="rId2"/>
          <a:srcRect/>
          <a:stretch>
            <a:fillRect/>
          </a:stretch>
        </p:blipFill>
        <p:spPr bwMode="auto">
          <a:xfrm>
            <a:off x="1524000" y="2292350"/>
            <a:ext cx="6711950" cy="4032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Content Placeholder 7"/>
          <p:cNvSpPr>
            <a:spLocks noGrp="1"/>
          </p:cNvSpPr>
          <p:nvPr>
            <p:ph idx="1"/>
          </p:nvPr>
        </p:nvSpPr>
        <p:spPr/>
        <p:txBody>
          <a:bodyPr/>
          <a:lstStyle/>
          <a:p>
            <a:r>
              <a:rPr lang="en-US" smtClean="0">
                <a:solidFill>
                  <a:srgbClr val="4F81BD"/>
                </a:solidFill>
                <a:latin typeface="Arial Rounded MT Bold" pitchFamily="-84" charset="0"/>
                <a:ea typeface="Arial Rounded MT Bold" pitchFamily="-84" charset="0"/>
                <a:cs typeface="Arial Rounded MT Bold" pitchFamily="-84" charset="0"/>
              </a:rPr>
              <a:t>Ethnographies</a:t>
            </a:r>
          </a:p>
          <a:p>
            <a:pPr lvl="1"/>
            <a:r>
              <a:rPr lang="en-US" smtClean="0">
                <a:solidFill>
                  <a:srgbClr val="4F81BD"/>
                </a:solidFill>
                <a:latin typeface="Arial Rounded MT Bold" pitchFamily="-84" charset="0"/>
                <a:ea typeface="Arial Rounded MT Bold" pitchFamily="-84" charset="0"/>
                <a:cs typeface="Arial Rounded MT Bold" pitchFamily="-84" charset="0"/>
              </a:rPr>
              <a:t>Place the camera (video/still) in the hands of the pa</a:t>
            </a:r>
            <a:r>
              <a:rPr lang="en-US" smtClean="0">
                <a:solidFill>
                  <a:srgbClr val="4F81BD"/>
                </a:solidFill>
                <a:latin typeface="Arial" pitchFamily="-84" charset="0"/>
                <a:ea typeface="Arial" pitchFamily="-84" charset="0"/>
                <a:cs typeface="Arial" pitchFamily="-84" charset="0"/>
              </a:rPr>
              <a:t>rticipants</a:t>
            </a:r>
          </a:p>
          <a:p>
            <a:pPr lvl="1"/>
            <a:endParaRPr lang="en-US" smtClean="0">
              <a:solidFill>
                <a:srgbClr val="17375E"/>
              </a:solidFill>
              <a:latin typeface="Arial Rounded MT Bold" pitchFamily="-84" charset="0"/>
              <a:ea typeface="Arial Rounded MT Bold" pitchFamily="-84" charset="0"/>
              <a:cs typeface="Arial Rounded MT Bold" pitchFamily="-84" charset="0"/>
            </a:endParaRPr>
          </a:p>
        </p:txBody>
      </p:sp>
      <p:sp>
        <p:nvSpPr>
          <p:cNvPr id="7" name="Title 6"/>
          <p:cNvSpPr>
            <a:spLocks noGrp="1"/>
          </p:cNvSpPr>
          <p:nvPr>
            <p:ph type="title"/>
          </p:nvPr>
        </p:nvSpPr>
        <p:spPr/>
        <p:txBody>
          <a:bodyPr/>
          <a:lstStyle/>
          <a:p>
            <a:pPr>
              <a:defRPr/>
            </a:pPr>
            <a:r>
              <a:rPr lang="en-US" dirty="0" smtClean="0"/>
              <a:t>PUSHING THE BOUNDARIES: PHOTOS</a:t>
            </a:r>
            <a:endParaRPr lang="en-US" dirty="0"/>
          </a:p>
        </p:txBody>
      </p:sp>
      <p:sp>
        <p:nvSpPr>
          <p:cNvPr id="34820" name="Date Placeholder 3"/>
          <p:cNvSpPr>
            <a:spLocks noGrp="1"/>
          </p:cNvSpPr>
          <p:nvPr>
            <p:ph type="dt" sz="quarter" idx="10"/>
          </p:nvPr>
        </p:nvSpPr>
        <p:spPr bwMode="auto">
          <a:noFill/>
          <a:ln>
            <a:miter lim="800000"/>
            <a:headEnd/>
            <a:tailEnd/>
          </a:ln>
        </p:spPr>
        <p:txBody>
          <a:bodyPr/>
          <a:lstStyle/>
          <a:p>
            <a:fld id="{0A3725E7-A521-B04A-8C27-A934EC6BA4F4}" type="datetime4">
              <a:rPr lang="en-US" smtClean="0">
                <a:latin typeface="Arial" pitchFamily="-84" charset="0"/>
                <a:ea typeface="Arial" pitchFamily="-84" charset="0"/>
                <a:cs typeface="Arial" pitchFamily="-84" charset="0"/>
              </a:rPr>
              <a:pPr/>
              <a:t>June 2, 2012</a:t>
            </a:fld>
            <a:endParaRPr lang="en-US" smtClean="0">
              <a:latin typeface="Arial" pitchFamily="-84" charset="0"/>
              <a:ea typeface="Arial" pitchFamily="-84" charset="0"/>
              <a:cs typeface="Arial" pitchFamily="-84" charset="0"/>
            </a:endParaRPr>
          </a:p>
        </p:txBody>
      </p:sp>
      <p:sp>
        <p:nvSpPr>
          <p:cNvPr id="34821" name="Footer Placeholder 4"/>
          <p:cNvSpPr>
            <a:spLocks noGrp="1"/>
          </p:cNvSpPr>
          <p:nvPr>
            <p:ph type="ftr" sz="quarter" idx="11"/>
          </p:nvPr>
        </p:nvSpPr>
        <p:spPr bwMode="auto">
          <a:noFill/>
          <a:ln>
            <a:miter lim="800000"/>
            <a:headEnd/>
            <a:tailEnd/>
          </a:ln>
        </p:spPr>
        <p:txBody>
          <a:bodyPr/>
          <a:lstStyle/>
          <a:p>
            <a:r>
              <a:rPr lang="en-US" smtClean="0">
                <a:latin typeface="Arial" pitchFamily="-84" charset="0"/>
                <a:ea typeface="Arial" pitchFamily="-84" charset="0"/>
                <a:cs typeface="Arial" pitchFamily="-84" charset="0"/>
              </a:rPr>
              <a:t>© 2011 InsightsNow, Inc. </a:t>
            </a:r>
          </a:p>
        </p:txBody>
      </p:sp>
      <p:sp>
        <p:nvSpPr>
          <p:cNvPr id="34822" name="Slide Number Placeholder 5"/>
          <p:cNvSpPr>
            <a:spLocks noGrp="1"/>
          </p:cNvSpPr>
          <p:nvPr>
            <p:ph type="sldNum" sz="quarter" idx="12"/>
          </p:nvPr>
        </p:nvSpPr>
        <p:spPr bwMode="auto">
          <a:noFill/>
          <a:ln>
            <a:miter lim="800000"/>
            <a:headEnd/>
            <a:tailEnd/>
          </a:ln>
        </p:spPr>
        <p:txBody>
          <a:bodyPr/>
          <a:lstStyle/>
          <a:p>
            <a:fld id="{F5871255-5CF6-B949-BE21-4B16D3B012AA}" type="slidenum">
              <a:rPr lang="en-US" smtClean="0">
                <a:latin typeface="Arial" pitchFamily="-84" charset="0"/>
                <a:ea typeface="Arial" pitchFamily="-84" charset="0"/>
                <a:cs typeface="Arial" pitchFamily="-84" charset="0"/>
              </a:rPr>
              <a:pPr/>
              <a:t>18</a:t>
            </a:fld>
            <a:endParaRPr lang="en-US" smtClean="0">
              <a:latin typeface="Arial" pitchFamily="-84" charset="0"/>
              <a:ea typeface="Arial" pitchFamily="-84" charset="0"/>
              <a:cs typeface="Arial" pitchFamily="-84" charset="0"/>
            </a:endParaRPr>
          </a:p>
        </p:txBody>
      </p:sp>
      <p:pic>
        <p:nvPicPr>
          <p:cNvPr id="34823" name="Picture 7"/>
          <p:cNvPicPr>
            <a:picLocks noChangeAspect="1"/>
          </p:cNvPicPr>
          <p:nvPr/>
        </p:nvPicPr>
        <p:blipFill>
          <a:blip r:embed="rId2"/>
          <a:srcRect/>
          <a:stretch>
            <a:fillRect/>
          </a:stretch>
        </p:blipFill>
        <p:spPr bwMode="auto">
          <a:xfrm>
            <a:off x="2438400" y="2667000"/>
            <a:ext cx="4572000" cy="34877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Content Placeholder 8"/>
          <p:cNvSpPr>
            <a:spLocks noGrp="1"/>
          </p:cNvSpPr>
          <p:nvPr>
            <p:ph idx="1"/>
          </p:nvPr>
        </p:nvSpPr>
        <p:spPr/>
        <p:txBody>
          <a:bodyPr/>
          <a:lstStyle/>
          <a:p>
            <a:r>
              <a:rPr lang="en-US" sz="2400" dirty="0" smtClean="0">
                <a:solidFill>
                  <a:srgbClr val="4F81BD"/>
                </a:solidFill>
                <a:latin typeface="Arial Rounded MT Bold" pitchFamily="-84" charset="0"/>
                <a:ea typeface="Arial Rounded MT Bold" pitchFamily="-84" charset="0"/>
                <a:cs typeface="Arial Rounded MT Bold" pitchFamily="-84" charset="0"/>
              </a:rPr>
              <a:t>Have participants create documentaries</a:t>
            </a:r>
          </a:p>
          <a:p>
            <a:pPr lvl="1"/>
            <a:r>
              <a:rPr lang="en-US" dirty="0" smtClean="0">
                <a:solidFill>
                  <a:srgbClr val="4F81BD"/>
                </a:solidFill>
                <a:latin typeface="Arial Rounded MT Bold" pitchFamily="-84" charset="0"/>
                <a:ea typeface="Arial Rounded MT Bold" pitchFamily="-84" charset="0"/>
                <a:cs typeface="Arial Rounded MT Bold" pitchFamily="-84" charset="0"/>
              </a:rPr>
              <a:t>Film or photographic</a:t>
            </a:r>
          </a:p>
          <a:p>
            <a:pPr lvl="1"/>
            <a:r>
              <a:rPr lang="en-US" dirty="0" smtClean="0">
                <a:solidFill>
                  <a:srgbClr val="4F81BD"/>
                </a:solidFill>
                <a:latin typeface="Arial Rounded MT Bold" pitchFamily="-84" charset="0"/>
                <a:ea typeface="Arial Rounded MT Bold" pitchFamily="-84" charset="0"/>
                <a:cs typeface="Arial Rounded MT Bold" pitchFamily="-84" charset="0"/>
              </a:rPr>
              <a:t>Solo or in partnerships (best friends, families, couples)</a:t>
            </a:r>
          </a:p>
          <a:p>
            <a:pPr lvl="1"/>
            <a:r>
              <a:rPr lang="en-US" dirty="0" smtClean="0">
                <a:solidFill>
                  <a:srgbClr val="4F81BD"/>
                </a:solidFill>
                <a:latin typeface="Arial Rounded MT Bold" pitchFamily="-84" charset="0"/>
                <a:ea typeface="Arial Rounded MT Bold" pitchFamily="-84" charset="0"/>
                <a:cs typeface="Arial Rounded MT Bold" pitchFamily="-84" charset="0"/>
              </a:rPr>
              <a:t>Kids, teens, adults</a:t>
            </a:r>
          </a:p>
          <a:p>
            <a:pPr lvl="1"/>
            <a:r>
              <a:rPr lang="en-US" dirty="0" smtClean="0">
                <a:solidFill>
                  <a:srgbClr val="4F81BD"/>
                </a:solidFill>
                <a:latin typeface="Arial Rounded MT Bold" pitchFamily="-84" charset="0"/>
                <a:ea typeface="Arial Rounded MT Bold" pitchFamily="-84" charset="0"/>
                <a:cs typeface="Arial Rounded MT Bold" pitchFamily="-84" charset="0"/>
              </a:rPr>
              <a:t>“Photo Voice”</a:t>
            </a:r>
          </a:p>
          <a:p>
            <a:endParaRPr lang="en-US" dirty="0" smtClean="0">
              <a:latin typeface="Arial" pitchFamily="-84" charset="0"/>
              <a:ea typeface="Arial" pitchFamily="-84" charset="0"/>
              <a:cs typeface="Arial" pitchFamily="-84" charset="0"/>
            </a:endParaRPr>
          </a:p>
        </p:txBody>
      </p:sp>
      <p:sp>
        <p:nvSpPr>
          <p:cNvPr id="3" name="Title 2"/>
          <p:cNvSpPr>
            <a:spLocks noGrp="1"/>
          </p:cNvSpPr>
          <p:nvPr>
            <p:ph type="title"/>
          </p:nvPr>
        </p:nvSpPr>
        <p:spPr/>
        <p:txBody>
          <a:bodyPr/>
          <a:lstStyle/>
          <a:p>
            <a:pPr>
              <a:defRPr/>
            </a:pPr>
            <a:r>
              <a:rPr lang="en-US" dirty="0" smtClean="0"/>
              <a:t>PUSHING THE BOUNDARIES: PHOTOS</a:t>
            </a:r>
            <a:endParaRPr lang="en-US" dirty="0"/>
          </a:p>
        </p:txBody>
      </p:sp>
      <p:sp>
        <p:nvSpPr>
          <p:cNvPr id="35844" name="Date Placeholder 3"/>
          <p:cNvSpPr>
            <a:spLocks noGrp="1"/>
          </p:cNvSpPr>
          <p:nvPr>
            <p:ph type="dt" sz="quarter" idx="10"/>
          </p:nvPr>
        </p:nvSpPr>
        <p:spPr bwMode="auto">
          <a:noFill/>
          <a:ln>
            <a:miter lim="800000"/>
            <a:headEnd/>
            <a:tailEnd/>
          </a:ln>
        </p:spPr>
        <p:txBody>
          <a:bodyPr/>
          <a:lstStyle/>
          <a:p>
            <a:fld id="{B362041A-057A-574C-8E13-D6533ACFF0E9}" type="datetime1">
              <a:rPr lang="en-US" smtClean="0">
                <a:latin typeface="Arial" pitchFamily="-84" charset="0"/>
                <a:ea typeface="Arial" pitchFamily="-84" charset="0"/>
                <a:cs typeface="Arial" pitchFamily="-84" charset="0"/>
              </a:rPr>
              <a:pPr/>
              <a:t>6/2/12</a:t>
            </a:fld>
            <a:endParaRPr lang="en-US" smtClean="0">
              <a:latin typeface="Arial" pitchFamily="-84" charset="0"/>
              <a:ea typeface="Arial" pitchFamily="-84" charset="0"/>
              <a:cs typeface="Arial" pitchFamily="-84" charset="0"/>
            </a:endParaRPr>
          </a:p>
        </p:txBody>
      </p:sp>
      <p:sp>
        <p:nvSpPr>
          <p:cNvPr id="35845" name="Footer Placeholder 4"/>
          <p:cNvSpPr>
            <a:spLocks noGrp="1"/>
          </p:cNvSpPr>
          <p:nvPr>
            <p:ph type="ftr" sz="quarter" idx="11"/>
          </p:nvPr>
        </p:nvSpPr>
        <p:spPr bwMode="auto">
          <a:noFill/>
          <a:ln>
            <a:miter lim="800000"/>
            <a:headEnd/>
            <a:tailEnd/>
          </a:ln>
        </p:spPr>
        <p:txBody>
          <a:bodyPr/>
          <a:lstStyle/>
          <a:p>
            <a:r>
              <a:rPr lang="en-US" smtClean="0">
                <a:latin typeface="Arial" pitchFamily="-84" charset="0"/>
                <a:ea typeface="Arial" pitchFamily="-84" charset="0"/>
                <a:cs typeface="Arial" pitchFamily="-84" charset="0"/>
              </a:rPr>
              <a:t>© 2011 InsightsNow, Inc. </a:t>
            </a:r>
          </a:p>
        </p:txBody>
      </p:sp>
      <p:sp>
        <p:nvSpPr>
          <p:cNvPr id="35846" name="Slide Number Placeholder 5"/>
          <p:cNvSpPr>
            <a:spLocks noGrp="1"/>
          </p:cNvSpPr>
          <p:nvPr>
            <p:ph type="sldNum" sz="quarter" idx="12"/>
          </p:nvPr>
        </p:nvSpPr>
        <p:spPr bwMode="auto">
          <a:noFill/>
          <a:ln>
            <a:miter lim="800000"/>
            <a:headEnd/>
            <a:tailEnd/>
          </a:ln>
        </p:spPr>
        <p:txBody>
          <a:bodyPr/>
          <a:lstStyle/>
          <a:p>
            <a:fld id="{EED9DFC0-DC13-A64C-9808-6224F7942F39}" type="slidenum">
              <a:rPr lang="en-US" smtClean="0">
                <a:latin typeface="Arial" pitchFamily="-84" charset="0"/>
                <a:ea typeface="Arial" pitchFamily="-84" charset="0"/>
                <a:cs typeface="Arial" pitchFamily="-84" charset="0"/>
              </a:rPr>
              <a:pPr/>
              <a:t>19</a:t>
            </a:fld>
            <a:endParaRPr lang="en-US" smtClean="0">
              <a:latin typeface="Arial" pitchFamily="-84" charset="0"/>
              <a:ea typeface="Arial" pitchFamily="-84" charset="0"/>
              <a:cs typeface="Arial" pitchFamily="-84" charset="0"/>
            </a:endParaRPr>
          </a:p>
        </p:txBody>
      </p:sp>
      <p:pic>
        <p:nvPicPr>
          <p:cNvPr id="35847" name="Content Placeholder 11" descr="IMG_0488.JPG"/>
          <p:cNvPicPr>
            <a:picLocks noGrp="1" noChangeAspect="1"/>
          </p:cNvPicPr>
          <p:nvPr/>
        </p:nvPicPr>
        <p:blipFill>
          <a:blip r:embed="rId2"/>
          <a:srcRect t="-18777" b="-18777"/>
          <a:stretch>
            <a:fillRect/>
          </a:stretch>
        </p:blipFill>
        <p:spPr bwMode="auto">
          <a:xfrm>
            <a:off x="609600" y="3089275"/>
            <a:ext cx="3276600" cy="3632200"/>
          </a:xfrm>
          <a:prstGeom prst="rect">
            <a:avLst/>
          </a:prstGeom>
          <a:noFill/>
          <a:ln w="9525">
            <a:noFill/>
            <a:miter lim="800000"/>
            <a:headEnd/>
            <a:tailEnd/>
          </a:ln>
        </p:spPr>
      </p:pic>
      <p:pic>
        <p:nvPicPr>
          <p:cNvPr id="35848" name="Content Placeholder 7" descr="IMG_0490.JPG"/>
          <p:cNvPicPr>
            <a:picLocks noGrp="1" noChangeAspect="1"/>
          </p:cNvPicPr>
          <p:nvPr/>
        </p:nvPicPr>
        <p:blipFill>
          <a:blip r:embed="rId3"/>
          <a:srcRect l="-18997" r="-18997"/>
          <a:stretch>
            <a:fillRect/>
          </a:stretch>
        </p:blipFill>
        <p:spPr bwMode="auto">
          <a:xfrm>
            <a:off x="3886200" y="3581400"/>
            <a:ext cx="4648200" cy="25257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defRPr/>
            </a:pPr>
            <a:r>
              <a:rPr lang="en-US" dirty="0" smtClean="0"/>
              <a:t>ON MY WAY TO AEA…</a:t>
            </a:r>
            <a:endParaRPr lang="en-US" dirty="0"/>
          </a:p>
        </p:txBody>
      </p:sp>
      <p:sp>
        <p:nvSpPr>
          <p:cNvPr id="17411" name="Date Placeholder 3"/>
          <p:cNvSpPr>
            <a:spLocks noGrp="1"/>
          </p:cNvSpPr>
          <p:nvPr>
            <p:ph type="dt" sz="quarter" idx="10"/>
          </p:nvPr>
        </p:nvSpPr>
        <p:spPr bwMode="auto">
          <a:noFill/>
          <a:ln>
            <a:miter lim="800000"/>
            <a:headEnd/>
            <a:tailEnd/>
          </a:ln>
        </p:spPr>
        <p:txBody>
          <a:bodyPr/>
          <a:lstStyle/>
          <a:p>
            <a:fld id="{1D87FEF0-6F7E-DD4F-9C61-B5922138C209}" type="datetime4">
              <a:rPr lang="en-US" smtClean="0">
                <a:latin typeface="Arial" pitchFamily="-84" charset="0"/>
                <a:ea typeface="Arial" pitchFamily="-84" charset="0"/>
                <a:cs typeface="Arial" pitchFamily="-84" charset="0"/>
              </a:rPr>
              <a:pPr/>
              <a:t>June 2, 2012</a:t>
            </a:fld>
            <a:endParaRPr lang="en-US" smtClean="0">
              <a:latin typeface="Arial" pitchFamily="-84" charset="0"/>
              <a:ea typeface="Arial" pitchFamily="-84" charset="0"/>
              <a:cs typeface="Arial" pitchFamily="-84" charset="0"/>
            </a:endParaRPr>
          </a:p>
        </p:txBody>
      </p:sp>
      <p:sp>
        <p:nvSpPr>
          <p:cNvPr id="17412" name="Footer Placeholder 4"/>
          <p:cNvSpPr>
            <a:spLocks noGrp="1"/>
          </p:cNvSpPr>
          <p:nvPr>
            <p:ph type="ftr" sz="quarter" idx="11"/>
          </p:nvPr>
        </p:nvSpPr>
        <p:spPr bwMode="auto">
          <a:noFill/>
          <a:ln>
            <a:miter lim="800000"/>
            <a:headEnd/>
            <a:tailEnd/>
          </a:ln>
        </p:spPr>
        <p:txBody>
          <a:bodyPr/>
          <a:lstStyle/>
          <a:p>
            <a:r>
              <a:rPr lang="en-US" smtClean="0">
                <a:latin typeface="Arial" pitchFamily="-84" charset="0"/>
                <a:ea typeface="Arial" pitchFamily="-84" charset="0"/>
                <a:cs typeface="Arial" pitchFamily="-84" charset="0"/>
              </a:rPr>
              <a:t>© 2011 InsightsNow, Inc. </a:t>
            </a:r>
          </a:p>
        </p:txBody>
      </p:sp>
      <p:sp>
        <p:nvSpPr>
          <p:cNvPr id="17413" name="Slide Number Placeholder 5"/>
          <p:cNvSpPr>
            <a:spLocks noGrp="1"/>
          </p:cNvSpPr>
          <p:nvPr>
            <p:ph type="sldNum" sz="quarter" idx="12"/>
          </p:nvPr>
        </p:nvSpPr>
        <p:spPr bwMode="auto">
          <a:noFill/>
          <a:ln>
            <a:miter lim="800000"/>
            <a:headEnd/>
            <a:tailEnd/>
          </a:ln>
        </p:spPr>
        <p:txBody>
          <a:bodyPr/>
          <a:lstStyle/>
          <a:p>
            <a:fld id="{C617EB0C-A325-8944-8392-8C8631722E4C}" type="slidenum">
              <a:rPr lang="en-US" smtClean="0">
                <a:latin typeface="Arial" pitchFamily="-84" charset="0"/>
                <a:ea typeface="Arial" pitchFamily="-84" charset="0"/>
                <a:cs typeface="Arial" pitchFamily="-84" charset="0"/>
              </a:rPr>
              <a:pPr/>
              <a:t>2</a:t>
            </a:fld>
            <a:endParaRPr lang="en-US" smtClean="0">
              <a:latin typeface="Arial" pitchFamily="-84" charset="0"/>
              <a:ea typeface="Arial" pitchFamily="-84" charset="0"/>
              <a:cs typeface="Arial" pitchFamily="-84" charset="0"/>
            </a:endParaRPr>
          </a:p>
        </p:txBody>
      </p:sp>
      <p:pic>
        <p:nvPicPr>
          <p:cNvPr id="17414" name="Picture 5" descr="IMG_1267.jpg"/>
          <p:cNvPicPr>
            <a:picLocks noChangeAspect="1"/>
          </p:cNvPicPr>
          <p:nvPr/>
        </p:nvPicPr>
        <p:blipFill>
          <a:blip r:embed="rId2"/>
          <a:srcRect/>
          <a:stretch>
            <a:fillRect/>
          </a:stretch>
        </p:blipFill>
        <p:spPr bwMode="auto">
          <a:xfrm>
            <a:off x="2819400" y="1447800"/>
            <a:ext cx="3413125" cy="45513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Content Placeholder 7"/>
          <p:cNvSpPr>
            <a:spLocks noGrp="1"/>
          </p:cNvSpPr>
          <p:nvPr>
            <p:ph idx="1"/>
          </p:nvPr>
        </p:nvSpPr>
        <p:spPr>
          <a:xfrm>
            <a:off x="457200" y="914400"/>
            <a:ext cx="8229600" cy="5334000"/>
          </a:xfrm>
        </p:spPr>
        <p:txBody>
          <a:bodyPr/>
          <a:lstStyle/>
          <a:p>
            <a:endParaRPr lang="en-US" sz="2800" dirty="0" smtClean="0">
              <a:solidFill>
                <a:srgbClr val="4F81BD"/>
              </a:solidFill>
              <a:latin typeface="Arial Rounded MT Bold" pitchFamily="-84" charset="0"/>
              <a:ea typeface="Arial Rounded MT Bold" pitchFamily="-84" charset="0"/>
              <a:cs typeface="Arial Rounded MT Bold" pitchFamily="-84" charset="0"/>
            </a:endParaRPr>
          </a:p>
          <a:p>
            <a:r>
              <a:rPr lang="en-US" sz="2800" dirty="0" smtClean="0">
                <a:solidFill>
                  <a:srgbClr val="4F81BD"/>
                </a:solidFill>
                <a:latin typeface="Arial Rounded MT Bold" pitchFamily="-84" charset="0"/>
                <a:ea typeface="Arial Rounded MT Bold" pitchFamily="-84" charset="0"/>
                <a:cs typeface="Arial Rounded MT Bold" pitchFamily="-84" charset="0"/>
              </a:rPr>
              <a:t>“Sense of place” map </a:t>
            </a:r>
          </a:p>
          <a:p>
            <a:pPr>
              <a:buFont typeface="Arial" pitchFamily="-84" charset="0"/>
              <a:buNone/>
            </a:pPr>
            <a:endParaRPr lang="en-US" dirty="0" smtClean="0">
              <a:solidFill>
                <a:srgbClr val="17375E"/>
              </a:solidFill>
              <a:latin typeface="Arial Rounded MT Bold" pitchFamily="-84" charset="0"/>
              <a:ea typeface="Arial Rounded MT Bold" pitchFamily="-84" charset="0"/>
              <a:cs typeface="Arial Rounded MT Bold" pitchFamily="-84" charset="0"/>
            </a:endParaRPr>
          </a:p>
          <a:p>
            <a:endParaRPr lang="en-US" dirty="0" smtClean="0">
              <a:solidFill>
                <a:srgbClr val="17375E"/>
              </a:solidFill>
              <a:latin typeface="Arial Rounded MT Bold" pitchFamily="-84" charset="0"/>
              <a:ea typeface="Arial Rounded MT Bold" pitchFamily="-84" charset="0"/>
              <a:cs typeface="Arial Rounded MT Bold" pitchFamily="-84" charset="0"/>
            </a:endParaRPr>
          </a:p>
          <a:p>
            <a:pPr>
              <a:buFont typeface="Arial" pitchFamily="-84" charset="0"/>
              <a:buNone/>
            </a:pPr>
            <a:endParaRPr lang="en-US" dirty="0" smtClean="0">
              <a:solidFill>
                <a:srgbClr val="17375E"/>
              </a:solidFill>
              <a:latin typeface="Arial Rounded MT Bold" pitchFamily="-84" charset="0"/>
              <a:ea typeface="Arial Rounded MT Bold" pitchFamily="-84" charset="0"/>
              <a:cs typeface="Arial Rounded MT Bold" pitchFamily="-84" charset="0"/>
            </a:endParaRPr>
          </a:p>
        </p:txBody>
      </p:sp>
      <p:sp>
        <p:nvSpPr>
          <p:cNvPr id="7" name="Title 6"/>
          <p:cNvSpPr>
            <a:spLocks noGrp="1"/>
          </p:cNvSpPr>
          <p:nvPr>
            <p:ph type="title"/>
          </p:nvPr>
        </p:nvSpPr>
        <p:spPr/>
        <p:txBody>
          <a:bodyPr/>
          <a:lstStyle/>
          <a:p>
            <a:pPr>
              <a:defRPr/>
            </a:pPr>
            <a:r>
              <a:rPr lang="en-US" dirty="0" smtClean="0"/>
              <a:t>PUSHING THE BOUNDARIES: DRAWING</a:t>
            </a:r>
            <a:endParaRPr lang="en-US" dirty="0"/>
          </a:p>
        </p:txBody>
      </p:sp>
      <p:sp>
        <p:nvSpPr>
          <p:cNvPr id="36868" name="Date Placeholder 3"/>
          <p:cNvSpPr>
            <a:spLocks noGrp="1"/>
          </p:cNvSpPr>
          <p:nvPr>
            <p:ph type="dt" sz="quarter" idx="10"/>
          </p:nvPr>
        </p:nvSpPr>
        <p:spPr bwMode="auto">
          <a:noFill/>
          <a:ln>
            <a:miter lim="800000"/>
            <a:headEnd/>
            <a:tailEnd/>
          </a:ln>
        </p:spPr>
        <p:txBody>
          <a:bodyPr/>
          <a:lstStyle/>
          <a:p>
            <a:fld id="{9084B920-7E62-3E46-A2D4-CBCD114F459D}" type="datetime4">
              <a:rPr lang="en-US" smtClean="0">
                <a:latin typeface="Arial" pitchFamily="-84" charset="0"/>
                <a:ea typeface="Arial" pitchFamily="-84" charset="0"/>
                <a:cs typeface="Arial" pitchFamily="-84" charset="0"/>
              </a:rPr>
              <a:pPr/>
              <a:t>June 2, 2012</a:t>
            </a:fld>
            <a:endParaRPr lang="en-US" smtClean="0">
              <a:latin typeface="Arial" pitchFamily="-84" charset="0"/>
              <a:ea typeface="Arial" pitchFamily="-84" charset="0"/>
              <a:cs typeface="Arial" pitchFamily="-84" charset="0"/>
            </a:endParaRPr>
          </a:p>
        </p:txBody>
      </p:sp>
      <p:sp>
        <p:nvSpPr>
          <p:cNvPr id="36869" name="Footer Placeholder 4"/>
          <p:cNvSpPr>
            <a:spLocks noGrp="1"/>
          </p:cNvSpPr>
          <p:nvPr>
            <p:ph type="ftr" sz="quarter" idx="11"/>
          </p:nvPr>
        </p:nvSpPr>
        <p:spPr bwMode="auto">
          <a:noFill/>
          <a:ln>
            <a:miter lim="800000"/>
            <a:headEnd/>
            <a:tailEnd/>
          </a:ln>
        </p:spPr>
        <p:txBody>
          <a:bodyPr/>
          <a:lstStyle/>
          <a:p>
            <a:r>
              <a:rPr lang="en-US" smtClean="0">
                <a:latin typeface="Arial" pitchFamily="-84" charset="0"/>
                <a:ea typeface="Arial" pitchFamily="-84" charset="0"/>
                <a:cs typeface="Arial" pitchFamily="-84" charset="0"/>
              </a:rPr>
              <a:t>© 2011 InsightsNow, Inc. </a:t>
            </a:r>
          </a:p>
        </p:txBody>
      </p:sp>
      <p:sp>
        <p:nvSpPr>
          <p:cNvPr id="36870" name="Slide Number Placeholder 5"/>
          <p:cNvSpPr>
            <a:spLocks noGrp="1"/>
          </p:cNvSpPr>
          <p:nvPr>
            <p:ph type="sldNum" sz="quarter" idx="12"/>
          </p:nvPr>
        </p:nvSpPr>
        <p:spPr bwMode="auto">
          <a:noFill/>
          <a:ln>
            <a:miter lim="800000"/>
            <a:headEnd/>
            <a:tailEnd/>
          </a:ln>
        </p:spPr>
        <p:txBody>
          <a:bodyPr/>
          <a:lstStyle/>
          <a:p>
            <a:fld id="{91E18E61-5C38-C14B-8DCA-B149F598A5FE}" type="slidenum">
              <a:rPr lang="en-US" smtClean="0">
                <a:latin typeface="Arial" pitchFamily="-84" charset="0"/>
                <a:ea typeface="Arial" pitchFamily="-84" charset="0"/>
                <a:cs typeface="Arial" pitchFamily="-84" charset="0"/>
              </a:rPr>
              <a:pPr/>
              <a:t>20</a:t>
            </a:fld>
            <a:endParaRPr lang="en-US" smtClean="0">
              <a:latin typeface="Arial" pitchFamily="-84" charset="0"/>
              <a:ea typeface="Arial" pitchFamily="-84" charset="0"/>
              <a:cs typeface="Arial" pitchFamily="-84" charset="0"/>
            </a:endParaRPr>
          </a:p>
        </p:txBody>
      </p:sp>
      <p:pic>
        <p:nvPicPr>
          <p:cNvPr id="36871" name="Picture 11" descr="QRCA book scan006.jpg"/>
          <p:cNvPicPr>
            <a:picLocks noChangeAspect="1"/>
          </p:cNvPicPr>
          <p:nvPr/>
        </p:nvPicPr>
        <p:blipFill>
          <a:blip r:embed="rId2"/>
          <a:srcRect b="7092"/>
          <a:stretch>
            <a:fillRect/>
          </a:stretch>
        </p:blipFill>
        <p:spPr bwMode="auto">
          <a:xfrm rot="-5400000">
            <a:off x="3096938" y="2004736"/>
            <a:ext cx="3635925" cy="4648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Content Placeholder 7"/>
          <p:cNvSpPr>
            <a:spLocks noGrp="1"/>
          </p:cNvSpPr>
          <p:nvPr>
            <p:ph idx="1"/>
          </p:nvPr>
        </p:nvSpPr>
        <p:spPr>
          <a:xfrm>
            <a:off x="457200" y="914400"/>
            <a:ext cx="8229600" cy="5334000"/>
          </a:xfrm>
        </p:spPr>
        <p:txBody>
          <a:bodyPr/>
          <a:lstStyle/>
          <a:p>
            <a:pPr>
              <a:buFont typeface="Arial" pitchFamily="-84" charset="0"/>
              <a:buNone/>
            </a:pPr>
            <a:endParaRPr lang="en-US" dirty="0" smtClean="0">
              <a:solidFill>
                <a:srgbClr val="17375E"/>
              </a:solidFill>
              <a:latin typeface="Arial Rounded MT Bold" pitchFamily="-84" charset="0"/>
              <a:ea typeface="Arial Rounded MT Bold" pitchFamily="-84" charset="0"/>
              <a:cs typeface="Arial Rounded MT Bold" pitchFamily="-84" charset="0"/>
            </a:endParaRPr>
          </a:p>
          <a:p>
            <a:endParaRPr lang="en-US" dirty="0" smtClean="0">
              <a:solidFill>
                <a:srgbClr val="4F81BD"/>
              </a:solidFill>
              <a:latin typeface="Arial Rounded MT Bold" pitchFamily="-84" charset="0"/>
              <a:ea typeface="Arial Rounded MT Bold" pitchFamily="-84" charset="0"/>
              <a:cs typeface="Arial Rounded MT Bold" pitchFamily="-84" charset="0"/>
            </a:endParaRPr>
          </a:p>
          <a:p>
            <a:r>
              <a:rPr lang="en-US" sz="2400" dirty="0" smtClean="0">
                <a:solidFill>
                  <a:srgbClr val="4F81BD"/>
                </a:solidFill>
                <a:latin typeface="Arial Rounded MT Bold" pitchFamily="-84" charset="0"/>
                <a:ea typeface="Arial Rounded MT Bold" pitchFamily="-84" charset="0"/>
                <a:cs typeface="Arial Rounded MT Bold" pitchFamily="-84" charset="0"/>
              </a:rPr>
              <a:t>Metaphorical drawing as described in</a:t>
            </a:r>
            <a:r>
              <a:rPr lang="en-US" sz="2400" i="1" dirty="0" smtClean="0">
                <a:solidFill>
                  <a:srgbClr val="4F81BD"/>
                </a:solidFill>
                <a:latin typeface="Arial Rounded MT Bold" pitchFamily="-84" charset="0"/>
                <a:ea typeface="Arial Rounded MT Bold" pitchFamily="-84" charset="0"/>
                <a:cs typeface="Arial Rounded MT Bold" pitchFamily="-84" charset="0"/>
              </a:rPr>
              <a:t> Moderating To The Max</a:t>
            </a:r>
            <a:r>
              <a:rPr lang="en-US" sz="2400" dirty="0" smtClean="0">
                <a:solidFill>
                  <a:srgbClr val="4F81BD"/>
                </a:solidFill>
                <a:latin typeface="Arial Rounded MT Bold" pitchFamily="-84" charset="0"/>
                <a:ea typeface="Arial Rounded MT Bold" pitchFamily="-84" charset="0"/>
                <a:cs typeface="Arial Rounded MT Bold" pitchFamily="-84" charset="0"/>
              </a:rPr>
              <a:t> – ask for drawing, unaided</a:t>
            </a:r>
          </a:p>
          <a:p>
            <a:endParaRPr lang="en-US" dirty="0" smtClean="0">
              <a:solidFill>
                <a:srgbClr val="4F81BD"/>
              </a:solidFill>
              <a:latin typeface="Arial Rounded MT Bold" pitchFamily="-84" charset="0"/>
              <a:ea typeface="Arial Rounded MT Bold" pitchFamily="-84" charset="0"/>
              <a:cs typeface="Arial Rounded MT Bold" pitchFamily="-84" charset="0"/>
            </a:endParaRPr>
          </a:p>
          <a:p>
            <a:endParaRPr lang="en-US" dirty="0" smtClean="0">
              <a:solidFill>
                <a:srgbClr val="17375E"/>
              </a:solidFill>
              <a:latin typeface="Arial Rounded MT Bold" pitchFamily="-84" charset="0"/>
              <a:ea typeface="Arial Rounded MT Bold" pitchFamily="-84" charset="0"/>
              <a:cs typeface="Arial Rounded MT Bold" pitchFamily="-84" charset="0"/>
            </a:endParaRPr>
          </a:p>
        </p:txBody>
      </p:sp>
      <p:sp>
        <p:nvSpPr>
          <p:cNvPr id="7" name="Title 6"/>
          <p:cNvSpPr>
            <a:spLocks noGrp="1"/>
          </p:cNvSpPr>
          <p:nvPr>
            <p:ph type="title"/>
          </p:nvPr>
        </p:nvSpPr>
        <p:spPr/>
        <p:txBody>
          <a:bodyPr/>
          <a:lstStyle/>
          <a:p>
            <a:pPr>
              <a:defRPr/>
            </a:pPr>
            <a:r>
              <a:rPr lang="en-US" dirty="0" smtClean="0"/>
              <a:t>PUSHING THE BOUNDARIES: DRAWING</a:t>
            </a:r>
            <a:endParaRPr lang="en-US" dirty="0"/>
          </a:p>
        </p:txBody>
      </p:sp>
      <p:sp>
        <p:nvSpPr>
          <p:cNvPr id="37892" name="Date Placeholder 3"/>
          <p:cNvSpPr>
            <a:spLocks noGrp="1"/>
          </p:cNvSpPr>
          <p:nvPr>
            <p:ph type="dt" sz="quarter" idx="10"/>
          </p:nvPr>
        </p:nvSpPr>
        <p:spPr bwMode="auto">
          <a:noFill/>
          <a:ln>
            <a:miter lim="800000"/>
            <a:headEnd/>
            <a:tailEnd/>
          </a:ln>
        </p:spPr>
        <p:txBody>
          <a:bodyPr/>
          <a:lstStyle/>
          <a:p>
            <a:fld id="{FBFB9162-BFDC-A84C-BD91-58AB4992967D}" type="datetime4">
              <a:rPr lang="en-US" smtClean="0">
                <a:latin typeface="Arial" pitchFamily="-84" charset="0"/>
                <a:ea typeface="Arial" pitchFamily="-84" charset="0"/>
                <a:cs typeface="Arial" pitchFamily="-84" charset="0"/>
              </a:rPr>
              <a:pPr/>
              <a:t>June 2, 2012</a:t>
            </a:fld>
            <a:endParaRPr lang="en-US" smtClean="0">
              <a:latin typeface="Arial" pitchFamily="-84" charset="0"/>
              <a:ea typeface="Arial" pitchFamily="-84" charset="0"/>
              <a:cs typeface="Arial" pitchFamily="-84" charset="0"/>
            </a:endParaRPr>
          </a:p>
        </p:txBody>
      </p:sp>
      <p:sp>
        <p:nvSpPr>
          <p:cNvPr id="37893" name="Footer Placeholder 4"/>
          <p:cNvSpPr>
            <a:spLocks noGrp="1"/>
          </p:cNvSpPr>
          <p:nvPr>
            <p:ph type="ftr" sz="quarter" idx="11"/>
          </p:nvPr>
        </p:nvSpPr>
        <p:spPr bwMode="auto">
          <a:noFill/>
          <a:ln>
            <a:miter lim="800000"/>
            <a:headEnd/>
            <a:tailEnd/>
          </a:ln>
        </p:spPr>
        <p:txBody>
          <a:bodyPr/>
          <a:lstStyle/>
          <a:p>
            <a:r>
              <a:rPr lang="en-US" smtClean="0">
                <a:latin typeface="Arial" pitchFamily="-84" charset="0"/>
                <a:ea typeface="Arial" pitchFamily="-84" charset="0"/>
                <a:cs typeface="Arial" pitchFamily="-84" charset="0"/>
              </a:rPr>
              <a:t>© 2011 InsightsNow, Inc. </a:t>
            </a:r>
          </a:p>
        </p:txBody>
      </p:sp>
      <p:sp>
        <p:nvSpPr>
          <p:cNvPr id="37894" name="Slide Number Placeholder 5"/>
          <p:cNvSpPr>
            <a:spLocks noGrp="1"/>
          </p:cNvSpPr>
          <p:nvPr>
            <p:ph type="sldNum" sz="quarter" idx="12"/>
          </p:nvPr>
        </p:nvSpPr>
        <p:spPr bwMode="auto">
          <a:noFill/>
          <a:ln>
            <a:miter lim="800000"/>
            <a:headEnd/>
            <a:tailEnd/>
          </a:ln>
        </p:spPr>
        <p:txBody>
          <a:bodyPr/>
          <a:lstStyle/>
          <a:p>
            <a:fld id="{A0634E07-2C0A-4847-8167-B206CEC9BB3A}" type="slidenum">
              <a:rPr lang="en-US" smtClean="0">
                <a:latin typeface="Arial" pitchFamily="-84" charset="0"/>
                <a:ea typeface="Arial" pitchFamily="-84" charset="0"/>
                <a:cs typeface="Arial" pitchFamily="-84" charset="0"/>
              </a:rPr>
              <a:pPr/>
              <a:t>21</a:t>
            </a:fld>
            <a:endParaRPr lang="en-US" smtClean="0">
              <a:latin typeface="Arial" pitchFamily="-84" charset="0"/>
              <a:ea typeface="Arial" pitchFamily="-84" charset="0"/>
              <a:cs typeface="Arial" pitchFamily="-84" charset="0"/>
            </a:endParaRPr>
          </a:p>
        </p:txBody>
      </p:sp>
      <p:pic>
        <p:nvPicPr>
          <p:cNvPr id="37895" name="Picture 9" descr="QRCA book scan004.jpg"/>
          <p:cNvPicPr>
            <a:picLocks noChangeAspect="1"/>
          </p:cNvPicPr>
          <p:nvPr/>
        </p:nvPicPr>
        <p:blipFill>
          <a:blip r:embed="rId2"/>
          <a:srcRect/>
          <a:stretch>
            <a:fillRect/>
          </a:stretch>
        </p:blipFill>
        <p:spPr bwMode="auto">
          <a:xfrm>
            <a:off x="2971800" y="2743200"/>
            <a:ext cx="3624263" cy="2819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Content Placeholder 7"/>
          <p:cNvSpPr>
            <a:spLocks noGrp="1"/>
          </p:cNvSpPr>
          <p:nvPr>
            <p:ph idx="1"/>
          </p:nvPr>
        </p:nvSpPr>
        <p:spPr>
          <a:xfrm>
            <a:off x="381000" y="914400"/>
            <a:ext cx="8229600" cy="5334000"/>
          </a:xfrm>
        </p:spPr>
        <p:txBody>
          <a:bodyPr/>
          <a:lstStyle/>
          <a:p>
            <a:pPr>
              <a:buFont typeface="Arial" pitchFamily="-84" charset="0"/>
              <a:buNone/>
            </a:pPr>
            <a:endParaRPr lang="en-US" dirty="0" smtClean="0">
              <a:solidFill>
                <a:srgbClr val="17375E"/>
              </a:solidFill>
              <a:latin typeface="Arial Rounded MT Bold" pitchFamily="-84" charset="0"/>
              <a:ea typeface="Arial Rounded MT Bold" pitchFamily="-84" charset="0"/>
              <a:cs typeface="Arial Rounded MT Bold" pitchFamily="-84" charset="0"/>
            </a:endParaRPr>
          </a:p>
          <a:p>
            <a:endParaRPr lang="en-US" dirty="0" smtClean="0">
              <a:solidFill>
                <a:srgbClr val="4F81BD"/>
              </a:solidFill>
              <a:latin typeface="Arial Rounded MT Bold" pitchFamily="-84" charset="0"/>
              <a:ea typeface="Arial Rounded MT Bold" pitchFamily="-84" charset="0"/>
              <a:cs typeface="Arial Rounded MT Bold" pitchFamily="-84" charset="0"/>
            </a:endParaRPr>
          </a:p>
          <a:p>
            <a:r>
              <a:rPr lang="en-US" sz="2400" b="1" dirty="0" smtClean="0">
                <a:solidFill>
                  <a:srgbClr val="4F81BD"/>
                </a:solidFill>
                <a:latin typeface="Arial Rounded MT Bold" pitchFamily="-84" charset="0"/>
                <a:ea typeface="Arial Rounded MT Bold" pitchFamily="-84" charset="0"/>
                <a:cs typeface="Arial Rounded MT Bold" pitchFamily="-84" charset="0"/>
              </a:rPr>
              <a:t>Consider metaphorical drawing as aided tool – provide the symbols </a:t>
            </a:r>
          </a:p>
          <a:p>
            <a:endParaRPr lang="en-US" dirty="0" smtClean="0">
              <a:solidFill>
                <a:srgbClr val="17375E"/>
              </a:solidFill>
              <a:latin typeface="Arial Rounded MT Bold" pitchFamily="-84" charset="0"/>
              <a:ea typeface="Arial Rounded MT Bold" pitchFamily="-84" charset="0"/>
              <a:cs typeface="Arial Rounded MT Bold" pitchFamily="-84" charset="0"/>
            </a:endParaRPr>
          </a:p>
        </p:txBody>
      </p:sp>
      <p:sp>
        <p:nvSpPr>
          <p:cNvPr id="7" name="Title 6"/>
          <p:cNvSpPr>
            <a:spLocks noGrp="1"/>
          </p:cNvSpPr>
          <p:nvPr>
            <p:ph type="title"/>
          </p:nvPr>
        </p:nvSpPr>
        <p:spPr/>
        <p:txBody>
          <a:bodyPr/>
          <a:lstStyle/>
          <a:p>
            <a:pPr>
              <a:defRPr/>
            </a:pPr>
            <a:r>
              <a:rPr lang="en-US" dirty="0" smtClean="0"/>
              <a:t>PUSHING THE BOUNDARIES: DRAWING</a:t>
            </a:r>
            <a:endParaRPr lang="en-US" dirty="0"/>
          </a:p>
        </p:txBody>
      </p:sp>
      <p:sp>
        <p:nvSpPr>
          <p:cNvPr id="38916" name="Date Placeholder 3"/>
          <p:cNvSpPr>
            <a:spLocks noGrp="1"/>
          </p:cNvSpPr>
          <p:nvPr>
            <p:ph type="dt" sz="quarter" idx="10"/>
          </p:nvPr>
        </p:nvSpPr>
        <p:spPr bwMode="auto">
          <a:noFill/>
          <a:ln>
            <a:miter lim="800000"/>
            <a:headEnd/>
            <a:tailEnd/>
          </a:ln>
        </p:spPr>
        <p:txBody>
          <a:bodyPr/>
          <a:lstStyle/>
          <a:p>
            <a:fld id="{ED271E6D-DC6B-D243-9EEE-8281B44D7091}" type="datetime4">
              <a:rPr lang="en-US" smtClean="0">
                <a:latin typeface="Arial" pitchFamily="-84" charset="0"/>
                <a:ea typeface="Arial" pitchFamily="-84" charset="0"/>
                <a:cs typeface="Arial" pitchFamily="-84" charset="0"/>
              </a:rPr>
              <a:pPr/>
              <a:t>June 2, 2012</a:t>
            </a:fld>
            <a:endParaRPr lang="en-US" smtClean="0">
              <a:latin typeface="Arial" pitchFamily="-84" charset="0"/>
              <a:ea typeface="Arial" pitchFamily="-84" charset="0"/>
              <a:cs typeface="Arial" pitchFamily="-84" charset="0"/>
            </a:endParaRPr>
          </a:p>
        </p:txBody>
      </p:sp>
      <p:sp>
        <p:nvSpPr>
          <p:cNvPr id="38917" name="Footer Placeholder 4"/>
          <p:cNvSpPr>
            <a:spLocks noGrp="1"/>
          </p:cNvSpPr>
          <p:nvPr>
            <p:ph type="ftr" sz="quarter" idx="11"/>
          </p:nvPr>
        </p:nvSpPr>
        <p:spPr bwMode="auto">
          <a:noFill/>
          <a:ln>
            <a:miter lim="800000"/>
            <a:headEnd/>
            <a:tailEnd/>
          </a:ln>
        </p:spPr>
        <p:txBody>
          <a:bodyPr/>
          <a:lstStyle/>
          <a:p>
            <a:r>
              <a:rPr lang="en-US" smtClean="0">
                <a:latin typeface="Arial" pitchFamily="-84" charset="0"/>
                <a:ea typeface="Arial" pitchFamily="-84" charset="0"/>
                <a:cs typeface="Arial" pitchFamily="-84" charset="0"/>
              </a:rPr>
              <a:t>© 2011 InsightsNow, Inc. </a:t>
            </a:r>
          </a:p>
        </p:txBody>
      </p:sp>
      <p:sp>
        <p:nvSpPr>
          <p:cNvPr id="38918" name="Slide Number Placeholder 5"/>
          <p:cNvSpPr>
            <a:spLocks noGrp="1"/>
          </p:cNvSpPr>
          <p:nvPr>
            <p:ph type="sldNum" sz="quarter" idx="12"/>
          </p:nvPr>
        </p:nvSpPr>
        <p:spPr bwMode="auto">
          <a:noFill/>
          <a:ln>
            <a:miter lim="800000"/>
            <a:headEnd/>
            <a:tailEnd/>
          </a:ln>
        </p:spPr>
        <p:txBody>
          <a:bodyPr/>
          <a:lstStyle/>
          <a:p>
            <a:fld id="{C09D87A5-768E-0F4F-BD3B-3B4AC33A0894}" type="slidenum">
              <a:rPr lang="en-US" smtClean="0">
                <a:latin typeface="Arial" pitchFamily="-84" charset="0"/>
                <a:ea typeface="Arial" pitchFamily="-84" charset="0"/>
                <a:cs typeface="Arial" pitchFamily="-84" charset="0"/>
              </a:rPr>
              <a:pPr/>
              <a:t>22</a:t>
            </a:fld>
            <a:endParaRPr lang="en-US" smtClean="0">
              <a:latin typeface="Arial" pitchFamily="-84" charset="0"/>
              <a:ea typeface="Arial" pitchFamily="-84" charset="0"/>
              <a:cs typeface="Arial" pitchFamily="-84" charset="0"/>
            </a:endParaRPr>
          </a:p>
        </p:txBody>
      </p:sp>
      <p:pic>
        <p:nvPicPr>
          <p:cNvPr id="38919" name="Picture 11" descr="QRCA book scan007.jpg"/>
          <p:cNvPicPr>
            <a:picLocks noChangeAspect="1"/>
          </p:cNvPicPr>
          <p:nvPr/>
        </p:nvPicPr>
        <p:blipFill>
          <a:blip r:embed="rId2"/>
          <a:srcRect/>
          <a:stretch>
            <a:fillRect/>
          </a:stretch>
        </p:blipFill>
        <p:spPr bwMode="auto">
          <a:xfrm>
            <a:off x="1371600" y="2582863"/>
            <a:ext cx="6961188" cy="36655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Content Placeholder 7"/>
          <p:cNvSpPr>
            <a:spLocks noGrp="1"/>
          </p:cNvSpPr>
          <p:nvPr>
            <p:ph idx="1"/>
          </p:nvPr>
        </p:nvSpPr>
        <p:spPr/>
        <p:txBody>
          <a:bodyPr/>
          <a:lstStyle/>
          <a:p>
            <a:pPr>
              <a:buFont typeface="Arial" pitchFamily="-84" charset="0"/>
              <a:buNone/>
            </a:pPr>
            <a:r>
              <a:rPr lang="en-US" b="1" dirty="0" smtClean="0">
                <a:latin typeface="Arial" pitchFamily="-84" charset="0"/>
                <a:ea typeface="Arial" pitchFamily="-84" charset="0"/>
                <a:cs typeface="Arial" pitchFamily="-84" charset="0"/>
              </a:rPr>
              <a:t>	</a:t>
            </a:r>
            <a:r>
              <a:rPr lang="en-US" sz="2000" b="1" dirty="0" smtClean="0">
                <a:solidFill>
                  <a:srgbClr val="0000FF"/>
                </a:solidFill>
                <a:latin typeface="Comic Sans MS" pitchFamily="-84" charset="0"/>
                <a:ea typeface="Comic Sans MS" pitchFamily="-84" charset="0"/>
                <a:cs typeface="Comic Sans MS" pitchFamily="-84" charset="0"/>
              </a:rPr>
              <a:t>Think about your cell phone – how you use it, what you like about using it and what you don't like about it, how it adds to or detracts from your life, and any other feelings you have about it.  I'm interested in your overall thoughts about what role your cell phone has in your life rather than specific features of your phone model. </a:t>
            </a:r>
            <a:r>
              <a:rPr lang="en-US" sz="2000" b="1" dirty="0" smtClean="0">
                <a:solidFill>
                  <a:srgbClr val="0000FF"/>
                </a:solidFill>
                <a:latin typeface="Comic Sans MS" pitchFamily="-84" charset="0"/>
                <a:ea typeface="Comic Sans MS" pitchFamily="-84" charset="0"/>
                <a:cs typeface="Comic Sans MS" pitchFamily="-84" charset="0"/>
              </a:rPr>
              <a:t> </a:t>
            </a:r>
          </a:p>
          <a:p>
            <a:pPr>
              <a:buFont typeface="Arial" pitchFamily="-84" charset="0"/>
              <a:buNone/>
            </a:pPr>
            <a:endParaRPr lang="en-US" sz="2000" b="1" dirty="0" smtClean="0">
              <a:solidFill>
                <a:srgbClr val="0000FF"/>
              </a:solidFill>
              <a:latin typeface="Comic Sans MS" pitchFamily="-84" charset="0"/>
              <a:ea typeface="Comic Sans MS" pitchFamily="-84" charset="0"/>
              <a:cs typeface="Comic Sans MS" pitchFamily="-84" charset="0"/>
            </a:endParaRPr>
          </a:p>
          <a:p>
            <a:pPr>
              <a:buFont typeface="Arial" pitchFamily="-84" charset="0"/>
              <a:buNone/>
            </a:pPr>
            <a:r>
              <a:rPr lang="en-US" sz="2000" b="1" dirty="0" smtClean="0">
                <a:solidFill>
                  <a:srgbClr val="0000FF"/>
                </a:solidFill>
                <a:latin typeface="Comic Sans MS" pitchFamily="-84" charset="0"/>
                <a:ea typeface="Comic Sans MS" pitchFamily="-84" charset="0"/>
                <a:cs typeface="Comic Sans MS" pitchFamily="-84" charset="0"/>
              </a:rPr>
              <a:t>	Please </a:t>
            </a:r>
            <a:r>
              <a:rPr lang="en-US" sz="2000" b="1" dirty="0" smtClean="0">
                <a:solidFill>
                  <a:srgbClr val="0000FF"/>
                </a:solidFill>
                <a:latin typeface="Comic Sans MS" pitchFamily="-84" charset="0"/>
                <a:ea typeface="Comic Sans MS" pitchFamily="-84" charset="0"/>
                <a:cs typeface="Comic Sans MS" pitchFamily="-84" charset="0"/>
              </a:rPr>
              <a:t>create a picture using the shapes in the attached file that depicts your thoughts and feelings about your cell phone in your life.  Then please tell me in just 2-3 sentences what your picture is about.</a:t>
            </a:r>
            <a:endParaRPr lang="en-US" dirty="0" smtClean="0">
              <a:solidFill>
                <a:srgbClr val="0000FF"/>
              </a:solidFill>
              <a:latin typeface="Comic Sans MS" pitchFamily="-84" charset="0"/>
              <a:ea typeface="Arial Rounded MT Bold" pitchFamily="-84" charset="0"/>
              <a:cs typeface="Arial Rounded MT Bold" pitchFamily="-84" charset="0"/>
            </a:endParaRPr>
          </a:p>
          <a:p>
            <a:endParaRPr lang="en-US" dirty="0" smtClean="0">
              <a:solidFill>
                <a:srgbClr val="17375E"/>
              </a:solidFill>
              <a:latin typeface="Arial Rounded MT Bold" pitchFamily="-84" charset="0"/>
              <a:ea typeface="Arial Rounded MT Bold" pitchFamily="-84" charset="0"/>
              <a:cs typeface="Arial Rounded MT Bold" pitchFamily="-84" charset="0"/>
            </a:endParaRPr>
          </a:p>
          <a:p>
            <a:pPr>
              <a:buFont typeface="Arial" pitchFamily="-84" charset="0"/>
              <a:buNone/>
            </a:pPr>
            <a:endParaRPr lang="en-US" dirty="0" smtClean="0">
              <a:solidFill>
                <a:srgbClr val="17375E"/>
              </a:solidFill>
              <a:latin typeface="Arial Rounded MT Bold" pitchFamily="-84" charset="0"/>
              <a:ea typeface="Arial Rounded MT Bold" pitchFamily="-84" charset="0"/>
              <a:cs typeface="Arial Rounded MT Bold" pitchFamily="-84" charset="0"/>
            </a:endParaRPr>
          </a:p>
        </p:txBody>
      </p:sp>
      <p:sp>
        <p:nvSpPr>
          <p:cNvPr id="7" name="Title 6"/>
          <p:cNvSpPr>
            <a:spLocks noGrp="1"/>
          </p:cNvSpPr>
          <p:nvPr>
            <p:ph type="title"/>
          </p:nvPr>
        </p:nvSpPr>
        <p:spPr/>
        <p:txBody>
          <a:bodyPr/>
          <a:lstStyle/>
          <a:p>
            <a:pPr>
              <a:defRPr/>
            </a:pPr>
            <a:r>
              <a:rPr lang="en-US" dirty="0" smtClean="0"/>
              <a:t>PUSHING THE BOUNDARIES: DRAWING</a:t>
            </a:r>
            <a:endParaRPr lang="en-US" dirty="0"/>
          </a:p>
        </p:txBody>
      </p:sp>
      <p:sp>
        <p:nvSpPr>
          <p:cNvPr id="39940" name="Date Placeholder 3"/>
          <p:cNvSpPr>
            <a:spLocks noGrp="1"/>
          </p:cNvSpPr>
          <p:nvPr>
            <p:ph type="dt" sz="quarter" idx="10"/>
          </p:nvPr>
        </p:nvSpPr>
        <p:spPr bwMode="auto">
          <a:noFill/>
          <a:ln>
            <a:miter lim="800000"/>
            <a:headEnd/>
            <a:tailEnd/>
          </a:ln>
        </p:spPr>
        <p:txBody>
          <a:bodyPr/>
          <a:lstStyle/>
          <a:p>
            <a:fld id="{7AE322AE-8BF4-7F49-9BAB-BD9E12228ABA}" type="datetime4">
              <a:rPr lang="en-US" smtClean="0">
                <a:latin typeface="Arial" pitchFamily="-84" charset="0"/>
                <a:ea typeface="Arial" pitchFamily="-84" charset="0"/>
                <a:cs typeface="Arial" pitchFamily="-84" charset="0"/>
              </a:rPr>
              <a:pPr/>
              <a:t>June 2, 2012</a:t>
            </a:fld>
            <a:endParaRPr lang="en-US" smtClean="0">
              <a:latin typeface="Arial" pitchFamily="-84" charset="0"/>
              <a:ea typeface="Arial" pitchFamily="-84" charset="0"/>
              <a:cs typeface="Arial" pitchFamily="-84" charset="0"/>
            </a:endParaRPr>
          </a:p>
        </p:txBody>
      </p:sp>
      <p:sp>
        <p:nvSpPr>
          <p:cNvPr id="39941" name="Footer Placeholder 4"/>
          <p:cNvSpPr>
            <a:spLocks noGrp="1"/>
          </p:cNvSpPr>
          <p:nvPr>
            <p:ph type="ftr" sz="quarter" idx="11"/>
          </p:nvPr>
        </p:nvSpPr>
        <p:spPr bwMode="auto">
          <a:noFill/>
          <a:ln>
            <a:miter lim="800000"/>
            <a:headEnd/>
            <a:tailEnd/>
          </a:ln>
        </p:spPr>
        <p:txBody>
          <a:bodyPr/>
          <a:lstStyle/>
          <a:p>
            <a:r>
              <a:rPr lang="en-US" smtClean="0">
                <a:latin typeface="Arial" pitchFamily="-84" charset="0"/>
                <a:ea typeface="Arial" pitchFamily="-84" charset="0"/>
                <a:cs typeface="Arial" pitchFamily="-84" charset="0"/>
              </a:rPr>
              <a:t>© 2011 InsightsNow, Inc. </a:t>
            </a:r>
          </a:p>
        </p:txBody>
      </p:sp>
      <p:sp>
        <p:nvSpPr>
          <p:cNvPr id="39942" name="Slide Number Placeholder 5"/>
          <p:cNvSpPr>
            <a:spLocks noGrp="1"/>
          </p:cNvSpPr>
          <p:nvPr>
            <p:ph type="sldNum" sz="quarter" idx="12"/>
          </p:nvPr>
        </p:nvSpPr>
        <p:spPr bwMode="auto">
          <a:noFill/>
          <a:ln>
            <a:miter lim="800000"/>
            <a:headEnd/>
            <a:tailEnd/>
          </a:ln>
        </p:spPr>
        <p:txBody>
          <a:bodyPr/>
          <a:lstStyle/>
          <a:p>
            <a:fld id="{EAA00FDB-C10B-D043-87F3-BB338C72AF47}" type="slidenum">
              <a:rPr lang="en-US" smtClean="0">
                <a:latin typeface="Arial" pitchFamily="-84" charset="0"/>
                <a:ea typeface="Arial" pitchFamily="-84" charset="0"/>
                <a:cs typeface="Arial" pitchFamily="-84" charset="0"/>
              </a:rPr>
              <a:pPr/>
              <a:t>23</a:t>
            </a:fld>
            <a:endParaRPr lang="en-US" smtClean="0">
              <a:latin typeface="Arial" pitchFamily="-84" charset="0"/>
              <a:ea typeface="Arial" pitchFamily="-84" charset="0"/>
              <a:cs typeface="Arial" pitchFamily="-8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50"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prstTxWarp prst="textNoShape">
              <a:avLst/>
            </a:prstTxWarp>
            <a:spAutoFit/>
          </a:bodyPr>
          <a:lstStyle/>
          <a:p>
            <a:endParaRPr lang="en-US">
              <a:latin typeface="Calibri" pitchFamily="-84" charset="0"/>
            </a:endParaRPr>
          </a:p>
        </p:txBody>
      </p:sp>
      <p:grpSp>
        <p:nvGrpSpPr>
          <p:cNvPr id="3" name="Group 1"/>
          <p:cNvGrpSpPr>
            <a:grpSpLocks noChangeAspect="1"/>
          </p:cNvGrpSpPr>
          <p:nvPr/>
        </p:nvGrpSpPr>
        <p:grpSpPr bwMode="auto">
          <a:xfrm>
            <a:off x="1371600" y="1905000"/>
            <a:ext cx="1819275" cy="1476282"/>
            <a:chOff x="2066" y="4122"/>
            <a:chExt cx="3957" cy="3210"/>
          </a:xfrm>
        </p:grpSpPr>
        <p:sp>
          <p:nvSpPr>
            <p:cNvPr id="2055" name="AutoShape 3"/>
            <p:cNvSpPr>
              <a:spLocks noChangeAspect="1" noChangeArrowheads="1" noTextEdit="1"/>
            </p:cNvSpPr>
            <p:nvPr/>
          </p:nvSpPr>
          <p:spPr bwMode="auto">
            <a:xfrm>
              <a:off x="2066" y="4122"/>
              <a:ext cx="3957" cy="3210"/>
            </a:xfrm>
            <a:prstGeom prst="rect">
              <a:avLst/>
            </a:prstGeom>
            <a:noFill/>
            <a:ln w="9525">
              <a:noFill/>
              <a:miter lim="800000"/>
              <a:headEnd/>
              <a:tailEnd/>
            </a:ln>
          </p:spPr>
          <p:txBody>
            <a:bodyPr>
              <a:prstTxWarp prst="textNoShape">
                <a:avLst/>
              </a:prstTxWarp>
            </a:bodyPr>
            <a:lstStyle/>
            <a:p>
              <a:endParaRPr lang="en-US"/>
            </a:p>
          </p:txBody>
        </p:sp>
        <p:sp>
          <p:nvSpPr>
            <p:cNvPr id="2" name="AutoShape 2"/>
            <p:cNvSpPr>
              <a:spLocks noChangeArrowheads="1"/>
            </p:cNvSpPr>
            <p:nvPr/>
          </p:nvSpPr>
          <p:spPr bwMode="auto">
            <a:xfrm>
              <a:off x="2066" y="4122"/>
              <a:ext cx="3634" cy="3210"/>
            </a:xfrm>
            <a:prstGeom prst="star5">
              <a:avLst/>
            </a:prstGeom>
            <a:solidFill>
              <a:srgbClr val="943634"/>
            </a:solidFill>
            <a:ln w="9525">
              <a:solidFill>
                <a:srgbClr val="000000"/>
              </a:solidFill>
              <a:miter lim="800000"/>
              <a:headEnd/>
              <a:tailEnd/>
            </a:ln>
          </p:spPr>
          <p:txBody>
            <a:bodyPr>
              <a:prstTxWarp prst="textNoShape">
                <a:avLst/>
              </a:prstTxWarp>
            </a:bodyPr>
            <a:lstStyle/>
            <a:p>
              <a:pPr fontAlgn="auto">
                <a:spcBef>
                  <a:spcPts val="0"/>
                </a:spcBef>
                <a:spcAft>
                  <a:spcPts val="0"/>
                </a:spcAft>
                <a:defRPr/>
              </a:pPr>
              <a:endParaRPr lang="en-US">
                <a:latin typeface="+mn-lt"/>
                <a:ea typeface="+mn-ea"/>
                <a:cs typeface="+mn-cs"/>
              </a:endParaRPr>
            </a:p>
          </p:txBody>
        </p:sp>
      </p:grpSp>
      <p:sp>
        <p:nvSpPr>
          <p:cNvPr id="2052" name="AutoShape 5"/>
          <p:cNvSpPr>
            <a:spLocks noChangeArrowheads="1"/>
          </p:cNvSpPr>
          <p:nvPr/>
        </p:nvSpPr>
        <p:spPr bwMode="auto">
          <a:xfrm>
            <a:off x="6172200" y="1905000"/>
            <a:ext cx="2028825" cy="1370013"/>
          </a:xfrm>
          <a:custGeom>
            <a:avLst/>
            <a:gdLst>
              <a:gd name="T0" fmla="*/ 1441476 w 21600"/>
              <a:gd name="T1" fmla="*/ 239012 h 21600"/>
              <a:gd name="T2" fmla="*/ 388641 w 21600"/>
              <a:gd name="T3" fmla="*/ 1180307 h 21600"/>
              <a:gd name="T4" fmla="*/ 1441476 w 21600"/>
              <a:gd name="T5" fmla="*/ 2360613 h 21600"/>
              <a:gd name="T6" fmla="*/ 2478384 w 21600"/>
              <a:gd name="T7" fmla="*/ 1180307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92CDDC"/>
          </a:solidFill>
          <a:ln w="9525">
            <a:solidFill>
              <a:srgbClr val="000000"/>
            </a:solidFill>
            <a:miter lim="800000"/>
            <a:headEnd/>
            <a:tailEnd/>
          </a:ln>
        </p:spPr>
        <p:txBody>
          <a:bodyPr>
            <a:prstTxWarp prst="textNoShape">
              <a:avLst/>
            </a:prstTxWarp>
          </a:bodyPr>
          <a:lstStyle/>
          <a:p>
            <a:endParaRPr lang="en-US"/>
          </a:p>
        </p:txBody>
      </p:sp>
      <p:sp>
        <p:nvSpPr>
          <p:cNvPr id="2053" name="AutoShape 6"/>
          <p:cNvSpPr>
            <a:spLocks noChangeArrowheads="1"/>
          </p:cNvSpPr>
          <p:nvPr/>
        </p:nvSpPr>
        <p:spPr bwMode="auto">
          <a:xfrm>
            <a:off x="1371600" y="4019550"/>
            <a:ext cx="1790700" cy="2838450"/>
          </a:xfrm>
          <a:custGeom>
            <a:avLst/>
            <a:gdLst>
              <a:gd name="T0" fmla="*/ 1809750 w 21600"/>
              <a:gd name="T1" fmla="*/ 0 h 21600"/>
              <a:gd name="T2" fmla="*/ 452438 w 21600"/>
              <a:gd name="T3" fmla="*/ 1990725 h 21600"/>
              <a:gd name="T4" fmla="*/ 1809750 w 21600"/>
              <a:gd name="T5" fmla="*/ 995363 h 21600"/>
              <a:gd name="T6" fmla="*/ 3167063 w 21600"/>
              <a:gd name="T7" fmla="*/ 1990725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76923C"/>
          </a:solidFill>
          <a:ln w="9525">
            <a:solidFill>
              <a:srgbClr val="000000"/>
            </a:solidFill>
            <a:miter lim="800000"/>
            <a:headEnd/>
            <a:tailEnd/>
          </a:ln>
        </p:spPr>
        <p:txBody>
          <a:bodyPr>
            <a:prstTxWarp prst="textNoShape">
              <a:avLst/>
            </a:prstTxWarp>
          </a:bodyPr>
          <a:lstStyle/>
          <a:p>
            <a:endParaRPr lang="en-US"/>
          </a:p>
        </p:txBody>
      </p:sp>
      <p:sp>
        <p:nvSpPr>
          <p:cNvPr id="2054" name="AutoShape 7"/>
          <p:cNvSpPr>
            <a:spLocks noChangeArrowheads="1"/>
          </p:cNvSpPr>
          <p:nvPr/>
        </p:nvSpPr>
        <p:spPr bwMode="auto">
          <a:xfrm>
            <a:off x="4953000" y="4019550"/>
            <a:ext cx="1552575" cy="1562100"/>
          </a:xfrm>
          <a:custGeom>
            <a:avLst/>
            <a:gdLst>
              <a:gd name="T0" fmla="*/ 2225278 w 21600"/>
              <a:gd name="T1" fmla="*/ 1123950 h 21600"/>
              <a:gd name="T2" fmla="*/ 1271588 w 21600"/>
              <a:gd name="T3" fmla="*/ 2247900 h 21600"/>
              <a:gd name="T4" fmla="*/ 317897 w 21600"/>
              <a:gd name="T5" fmla="*/ 1123950 h 21600"/>
              <a:gd name="T6" fmla="*/ 1271588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C000"/>
          </a:solidFill>
          <a:ln w="9525">
            <a:solidFill>
              <a:srgbClr val="000000"/>
            </a:solidFill>
            <a:miter lim="800000"/>
            <a:headEnd/>
            <a:tailEnd/>
          </a:ln>
        </p:spPr>
        <p:txBody>
          <a:bodyPr>
            <a:prstTxWarp prst="textNoShape">
              <a:avLst/>
            </a:prstTxWarp>
          </a:bodyPr>
          <a:lstStyle/>
          <a:p>
            <a:endParaRPr lang="en-US"/>
          </a:p>
        </p:txBody>
      </p:sp>
      <p:sp>
        <p:nvSpPr>
          <p:cNvPr id="11" name="Title 10"/>
          <p:cNvSpPr>
            <a:spLocks noGrp="1"/>
          </p:cNvSpPr>
          <p:nvPr>
            <p:ph type="title"/>
          </p:nvPr>
        </p:nvSpPr>
        <p:spPr/>
        <p:txBody>
          <a:bodyPr/>
          <a:lstStyle/>
          <a:p>
            <a:r>
              <a:rPr lang="en-US" dirty="0" smtClean="0"/>
              <a:t>PUSHING THE BOUNDARIES: DRAWING</a:t>
            </a: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8" name="AutoShape 2"/>
          <p:cNvSpPr>
            <a:spLocks noChangeArrowheads="1"/>
          </p:cNvSpPr>
          <p:nvPr/>
        </p:nvSpPr>
        <p:spPr bwMode="auto">
          <a:xfrm>
            <a:off x="1607306" y="1626099"/>
            <a:ext cx="1432756" cy="1476375"/>
          </a:xfrm>
          <a:prstGeom prst="sun">
            <a:avLst>
              <a:gd name="adj" fmla="val 25000"/>
            </a:avLst>
          </a:prstGeom>
          <a:solidFill>
            <a:srgbClr val="C2D69B"/>
          </a:solidFill>
          <a:ln w="9525">
            <a:solidFill>
              <a:srgbClr val="000000"/>
            </a:solidFill>
            <a:miter lim="800000"/>
            <a:headEnd/>
            <a:tailEnd/>
          </a:ln>
        </p:spPr>
        <p:txBody>
          <a:bodyPr>
            <a:prstTxWarp prst="textNoShape">
              <a:avLst/>
            </a:prstTxWarp>
          </a:bodyPr>
          <a:lstStyle/>
          <a:p>
            <a:endParaRPr lang="en-US">
              <a:latin typeface="Calibri" pitchFamily="-84" charset="0"/>
            </a:endParaRPr>
          </a:p>
        </p:txBody>
      </p:sp>
      <p:sp>
        <p:nvSpPr>
          <p:cNvPr id="4099" name="AutoShape 3"/>
          <p:cNvSpPr>
            <a:spLocks noChangeArrowheads="1"/>
          </p:cNvSpPr>
          <p:nvPr/>
        </p:nvSpPr>
        <p:spPr bwMode="auto">
          <a:xfrm>
            <a:off x="5402863" y="1704386"/>
            <a:ext cx="1370999" cy="1407612"/>
          </a:xfrm>
          <a:prstGeom prst="parallelogram">
            <a:avLst>
              <a:gd name="adj" fmla="val 25000"/>
            </a:avLst>
          </a:prstGeom>
          <a:solidFill>
            <a:srgbClr val="FF66CC"/>
          </a:solidFill>
          <a:ln w="9525">
            <a:solidFill>
              <a:srgbClr val="000000"/>
            </a:solidFill>
            <a:miter lim="800000"/>
            <a:headEnd/>
            <a:tailEnd/>
          </a:ln>
        </p:spPr>
        <p:txBody>
          <a:bodyPr>
            <a:prstTxWarp prst="textNoShape">
              <a:avLst/>
            </a:prstTxWarp>
          </a:bodyPr>
          <a:lstStyle/>
          <a:p>
            <a:endParaRPr lang="en-US">
              <a:latin typeface="Calibri" pitchFamily="-84" charset="0"/>
            </a:endParaRPr>
          </a:p>
        </p:txBody>
      </p:sp>
      <p:sp>
        <p:nvSpPr>
          <p:cNvPr id="4100" name="AutoShape 4"/>
          <p:cNvSpPr>
            <a:spLocks noChangeArrowheads="1"/>
          </p:cNvSpPr>
          <p:nvPr/>
        </p:nvSpPr>
        <p:spPr bwMode="auto">
          <a:xfrm>
            <a:off x="1515440" y="4665488"/>
            <a:ext cx="1515098" cy="837286"/>
          </a:xfrm>
          <a:prstGeom prst="flowChartDecision">
            <a:avLst/>
          </a:prstGeom>
          <a:solidFill>
            <a:srgbClr val="996633"/>
          </a:solidFill>
          <a:ln w="9525">
            <a:solidFill>
              <a:srgbClr val="000000"/>
            </a:solidFill>
            <a:miter lim="800000"/>
            <a:headEnd/>
            <a:tailEnd/>
          </a:ln>
        </p:spPr>
        <p:txBody>
          <a:bodyPr>
            <a:prstTxWarp prst="textNoShape">
              <a:avLst/>
            </a:prstTxWarp>
          </a:bodyPr>
          <a:lstStyle/>
          <a:p>
            <a:endParaRPr lang="en-US">
              <a:latin typeface="Calibri" pitchFamily="-84" charset="0"/>
            </a:endParaRPr>
          </a:p>
        </p:txBody>
      </p:sp>
      <p:sp>
        <p:nvSpPr>
          <p:cNvPr id="4101" name="AutoShape 5"/>
          <p:cNvSpPr>
            <a:spLocks noChangeArrowheads="1"/>
          </p:cNvSpPr>
          <p:nvPr/>
        </p:nvSpPr>
        <p:spPr bwMode="auto">
          <a:xfrm>
            <a:off x="5452269" y="4984639"/>
            <a:ext cx="1321594" cy="1213459"/>
          </a:xfrm>
          <a:prstGeom prst="plus">
            <a:avLst>
              <a:gd name="adj" fmla="val 25000"/>
            </a:avLst>
          </a:prstGeom>
          <a:solidFill>
            <a:srgbClr val="9966FF"/>
          </a:solidFill>
          <a:ln w="9525">
            <a:solidFill>
              <a:srgbClr val="000000"/>
            </a:solidFill>
            <a:miter lim="800000"/>
            <a:headEnd/>
            <a:tailEnd/>
          </a:ln>
        </p:spPr>
        <p:txBody>
          <a:bodyPr>
            <a:prstTxWarp prst="textNoShape">
              <a:avLst/>
            </a:prstTxWarp>
          </a:bodyPr>
          <a:lstStyle/>
          <a:p>
            <a:endParaRPr lang="en-US">
              <a:latin typeface="Calibri" pitchFamily="-84" charset="0"/>
            </a:endParaRPr>
          </a:p>
        </p:txBody>
      </p:sp>
      <p:sp>
        <p:nvSpPr>
          <p:cNvPr id="6" name="Title 5"/>
          <p:cNvSpPr>
            <a:spLocks noGrp="1"/>
          </p:cNvSpPr>
          <p:nvPr>
            <p:ph type="title"/>
          </p:nvPr>
        </p:nvSpPr>
        <p:spPr/>
        <p:txBody>
          <a:bodyPr/>
          <a:lstStyle/>
          <a:p>
            <a:r>
              <a:rPr lang="en-US" dirty="0" smtClean="0"/>
              <a:t>PUSHING THE BOUNDARIES: DRAWING</a:t>
            </a:r>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89" name="Group 88"/>
          <p:cNvGrpSpPr/>
          <p:nvPr/>
        </p:nvGrpSpPr>
        <p:grpSpPr>
          <a:xfrm>
            <a:off x="793750" y="1499606"/>
            <a:ext cx="7484994" cy="7600004"/>
            <a:chOff x="0" y="0"/>
            <a:chExt cx="9144000" cy="11317637"/>
          </a:xfrm>
        </p:grpSpPr>
        <p:sp>
          <p:nvSpPr>
            <p:cNvPr id="40962" name="AutoShape 2"/>
            <p:cNvSpPr>
              <a:spLocks noChangeArrowheads="1"/>
            </p:cNvSpPr>
            <p:nvPr/>
          </p:nvSpPr>
          <p:spPr bwMode="auto">
            <a:xfrm>
              <a:off x="0" y="0"/>
              <a:ext cx="3228975" cy="3392488"/>
            </a:xfrm>
            <a:prstGeom prst="lightningBolt">
              <a:avLst/>
            </a:prstGeom>
            <a:solidFill>
              <a:srgbClr val="FFFF00"/>
            </a:solidFill>
            <a:ln w="9525">
              <a:solidFill>
                <a:srgbClr val="000000"/>
              </a:solidFill>
              <a:miter lim="800000"/>
              <a:headEnd/>
              <a:tailEnd/>
            </a:ln>
          </p:spPr>
          <p:txBody>
            <a:bodyPr>
              <a:prstTxWarp prst="textNoShape">
                <a:avLst/>
              </a:prstTxWarp>
            </a:bodyPr>
            <a:lstStyle/>
            <a:p>
              <a:endParaRPr lang="en-US"/>
            </a:p>
          </p:txBody>
        </p:sp>
        <p:sp>
          <p:nvSpPr>
            <p:cNvPr id="3077" name="AutoShape 5"/>
            <p:cNvSpPr>
              <a:spLocks noChangeArrowheads="1"/>
            </p:cNvSpPr>
            <p:nvPr/>
          </p:nvSpPr>
          <p:spPr bwMode="auto">
            <a:xfrm>
              <a:off x="3067050" y="2895600"/>
              <a:ext cx="1449388" cy="1638300"/>
            </a:xfrm>
            <a:prstGeom prst="parallelogram">
              <a:avLst>
                <a:gd name="adj" fmla="val 25000"/>
              </a:avLst>
            </a:prstGeom>
            <a:solidFill>
              <a:schemeClr val="accent2">
                <a:lumMod val="40000"/>
                <a:lumOff val="60000"/>
              </a:schemeClr>
            </a:solidFill>
            <a:ln w="9525">
              <a:solidFill>
                <a:srgbClr val="000000"/>
              </a:solidFill>
              <a:miter lim="800000"/>
              <a:headEnd/>
              <a:tailEnd/>
            </a:ln>
          </p:spPr>
          <p:txBody>
            <a:bodyPr>
              <a:prstTxWarp prst="textNoShape">
                <a:avLst/>
              </a:prstTxWarp>
            </a:bodyPr>
            <a:lstStyle/>
            <a:p>
              <a:pPr>
                <a:defRPr/>
              </a:pPr>
              <a:endParaRPr lang="en-US" dirty="0">
                <a:solidFill>
                  <a:schemeClr val="accent2">
                    <a:lumMod val="40000"/>
                    <a:lumOff val="60000"/>
                  </a:schemeClr>
                </a:solidFill>
                <a:latin typeface="Arial" charset="0"/>
                <a:ea typeface="Arial" charset="0"/>
                <a:cs typeface="Arial" charset="0"/>
              </a:endParaRPr>
            </a:p>
          </p:txBody>
        </p:sp>
        <p:sp>
          <p:nvSpPr>
            <p:cNvPr id="40964" name="AutoShape 6"/>
            <p:cNvSpPr>
              <a:spLocks noChangeArrowheads="1"/>
            </p:cNvSpPr>
            <p:nvPr/>
          </p:nvSpPr>
          <p:spPr bwMode="auto">
            <a:xfrm>
              <a:off x="5211763" y="1150938"/>
              <a:ext cx="1449387" cy="11811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92CDDC"/>
            </a:solidFill>
            <a:ln w="9525">
              <a:solidFill>
                <a:srgbClr val="000000"/>
              </a:solidFill>
              <a:miter lim="800000"/>
              <a:headEnd/>
              <a:tailEnd/>
            </a:ln>
          </p:spPr>
          <p:txBody>
            <a:bodyPr>
              <a:prstTxWarp prst="textNoShape">
                <a:avLst/>
              </a:prstTxWarp>
            </a:bodyPr>
            <a:lstStyle/>
            <a:p>
              <a:endParaRPr lang="en-US"/>
            </a:p>
          </p:txBody>
        </p:sp>
        <p:grpSp>
          <p:nvGrpSpPr>
            <p:cNvPr id="2" name="Group 8"/>
            <p:cNvGrpSpPr>
              <a:grpSpLocks noChangeAspect="1"/>
            </p:cNvGrpSpPr>
            <p:nvPr/>
          </p:nvGrpSpPr>
          <p:grpSpPr bwMode="auto">
            <a:xfrm>
              <a:off x="5267325" y="2519363"/>
              <a:ext cx="1920875" cy="1558925"/>
              <a:chOff x="2066" y="4122"/>
              <a:chExt cx="3957" cy="3210"/>
            </a:xfrm>
          </p:grpSpPr>
          <p:sp>
            <p:nvSpPr>
              <p:cNvPr id="41047" name="AutoShape 3"/>
              <p:cNvSpPr>
                <a:spLocks noChangeAspect="1" noChangeArrowheads="1" noTextEdit="1"/>
              </p:cNvSpPr>
              <p:nvPr/>
            </p:nvSpPr>
            <p:spPr bwMode="auto">
              <a:xfrm>
                <a:off x="2066" y="4122"/>
                <a:ext cx="3957" cy="3210"/>
              </a:xfrm>
              <a:prstGeom prst="rect">
                <a:avLst/>
              </a:prstGeom>
              <a:noFill/>
              <a:ln w="9525">
                <a:noFill/>
                <a:miter lim="800000"/>
                <a:headEnd/>
                <a:tailEnd/>
              </a:ln>
            </p:spPr>
            <p:txBody>
              <a:bodyPr>
                <a:prstTxWarp prst="textNoShape">
                  <a:avLst/>
                </a:prstTxWarp>
              </a:bodyPr>
              <a:lstStyle/>
              <a:p>
                <a:endParaRPr lang="en-US"/>
              </a:p>
            </p:txBody>
          </p:sp>
          <p:sp>
            <p:nvSpPr>
              <p:cNvPr id="11" name="AutoShape 2"/>
              <p:cNvSpPr>
                <a:spLocks noChangeArrowheads="1"/>
              </p:cNvSpPr>
              <p:nvPr/>
            </p:nvSpPr>
            <p:spPr bwMode="auto">
              <a:xfrm>
                <a:off x="2066" y="4122"/>
                <a:ext cx="3633" cy="3210"/>
              </a:xfrm>
              <a:prstGeom prst="star5">
                <a:avLst/>
              </a:prstGeom>
              <a:solidFill>
                <a:srgbClr val="943634"/>
              </a:solidFill>
              <a:ln w="9525">
                <a:solidFill>
                  <a:srgbClr val="000000"/>
                </a:solidFill>
                <a:miter lim="800000"/>
                <a:headEnd/>
                <a:tailEnd/>
              </a:ln>
            </p:spPr>
            <p:txBody>
              <a:bodyPr>
                <a:prstTxWarp prst="textNoShape">
                  <a:avLst/>
                </a:prstTxWarp>
              </a:bodyPr>
              <a:lstStyle/>
              <a:p>
                <a:pPr fontAlgn="auto">
                  <a:spcBef>
                    <a:spcPts val="0"/>
                  </a:spcBef>
                  <a:spcAft>
                    <a:spcPts val="0"/>
                  </a:spcAft>
                  <a:defRPr/>
                </a:pPr>
                <a:endParaRPr lang="en-US">
                  <a:latin typeface="+mn-lt"/>
                  <a:ea typeface="+mn-ea"/>
                  <a:cs typeface="+mn-cs"/>
                </a:endParaRPr>
              </a:p>
            </p:txBody>
          </p:sp>
        </p:grpSp>
        <p:sp>
          <p:nvSpPr>
            <p:cNvPr id="40966" name="TextBox 11"/>
            <p:cNvSpPr txBox="1">
              <a:spLocks noChangeArrowheads="1"/>
            </p:cNvSpPr>
            <p:nvPr/>
          </p:nvSpPr>
          <p:spPr bwMode="auto">
            <a:xfrm>
              <a:off x="5813425" y="3571874"/>
              <a:ext cx="1449388" cy="7745763"/>
            </a:xfrm>
            <a:prstGeom prst="rect">
              <a:avLst/>
            </a:prstGeom>
            <a:noFill/>
            <a:ln w="9525">
              <a:noFill/>
              <a:miter lim="800000"/>
              <a:headEnd/>
              <a:tailEnd/>
            </a:ln>
          </p:spPr>
          <p:txBody>
            <a:bodyPr wrap="square">
              <a:prstTxWarp prst="textNoShape">
                <a:avLst/>
              </a:prstTxWarp>
              <a:spAutoFit/>
            </a:bodyPr>
            <a:lstStyle/>
            <a:p>
              <a:r>
                <a:rPr lang="en-US" sz="16600" b="1" dirty="0">
                  <a:solidFill>
                    <a:srgbClr val="008000"/>
                  </a:solidFill>
                </a:rPr>
                <a:t>$</a:t>
              </a:r>
            </a:p>
          </p:txBody>
        </p:sp>
        <p:sp>
          <p:nvSpPr>
            <p:cNvPr id="40967" name="TextBox 12"/>
            <p:cNvSpPr txBox="1">
              <a:spLocks noChangeArrowheads="1"/>
            </p:cNvSpPr>
            <p:nvPr/>
          </p:nvSpPr>
          <p:spPr bwMode="auto">
            <a:xfrm>
              <a:off x="7656513" y="2332037"/>
              <a:ext cx="1487487" cy="3299970"/>
            </a:xfrm>
            <a:prstGeom prst="rect">
              <a:avLst/>
            </a:prstGeom>
            <a:noFill/>
            <a:ln w="9525">
              <a:noFill/>
              <a:miter lim="800000"/>
              <a:headEnd/>
              <a:tailEnd/>
            </a:ln>
          </p:spPr>
          <p:txBody>
            <a:bodyPr wrap="square">
              <a:prstTxWarp prst="textNoShape">
                <a:avLst/>
              </a:prstTxWarp>
              <a:spAutoFit/>
            </a:bodyPr>
            <a:lstStyle/>
            <a:p>
              <a:r>
                <a:rPr lang="en-US" sz="13800" b="1">
                  <a:solidFill>
                    <a:srgbClr val="008000"/>
                  </a:solidFill>
                </a:rPr>
                <a:t>$</a:t>
              </a:r>
              <a:endParaRPr lang="en-US" sz="16600" b="1">
                <a:solidFill>
                  <a:srgbClr val="008000"/>
                </a:solidFill>
              </a:endParaRPr>
            </a:p>
          </p:txBody>
        </p:sp>
        <p:sp>
          <p:nvSpPr>
            <p:cNvPr id="40968" name="TextBox 13"/>
            <p:cNvSpPr txBox="1">
              <a:spLocks noChangeArrowheads="1"/>
            </p:cNvSpPr>
            <p:nvPr/>
          </p:nvSpPr>
          <p:spPr bwMode="auto">
            <a:xfrm>
              <a:off x="7404100" y="641349"/>
              <a:ext cx="1489074" cy="3299970"/>
            </a:xfrm>
            <a:prstGeom prst="rect">
              <a:avLst/>
            </a:prstGeom>
            <a:noFill/>
            <a:ln w="9525">
              <a:noFill/>
              <a:miter lim="800000"/>
              <a:headEnd/>
              <a:tailEnd/>
            </a:ln>
          </p:spPr>
          <p:txBody>
            <a:bodyPr wrap="square">
              <a:prstTxWarp prst="textNoShape">
                <a:avLst/>
              </a:prstTxWarp>
              <a:spAutoFit/>
            </a:bodyPr>
            <a:lstStyle/>
            <a:p>
              <a:r>
                <a:rPr lang="en-US" sz="13800" b="1">
                  <a:solidFill>
                    <a:srgbClr val="008000"/>
                  </a:solidFill>
                </a:rPr>
                <a:t>$</a:t>
              </a:r>
              <a:endParaRPr lang="en-US" sz="16600" b="1">
                <a:solidFill>
                  <a:srgbClr val="008000"/>
                </a:solidFill>
              </a:endParaRPr>
            </a:p>
          </p:txBody>
        </p:sp>
        <p:sp>
          <p:nvSpPr>
            <p:cNvPr id="40969" name="AutoShape 6"/>
            <p:cNvSpPr>
              <a:spLocks noChangeArrowheads="1"/>
            </p:cNvSpPr>
            <p:nvPr/>
          </p:nvSpPr>
          <p:spPr bwMode="auto">
            <a:xfrm>
              <a:off x="7994650" y="5602288"/>
              <a:ext cx="1062038" cy="94456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92CDDC"/>
            </a:solidFill>
            <a:ln w="9525">
              <a:solidFill>
                <a:srgbClr val="000000"/>
              </a:solidFill>
              <a:miter lim="800000"/>
              <a:headEnd/>
              <a:tailEnd/>
            </a:ln>
          </p:spPr>
          <p:txBody>
            <a:bodyPr>
              <a:prstTxWarp prst="textNoShape">
                <a:avLst/>
              </a:prstTxWarp>
            </a:bodyPr>
            <a:lstStyle/>
            <a:p>
              <a:endParaRPr lang="en-US"/>
            </a:p>
          </p:txBody>
        </p:sp>
        <p:grpSp>
          <p:nvGrpSpPr>
            <p:cNvPr id="3" name="Group 16"/>
            <p:cNvGrpSpPr>
              <a:grpSpLocks noChangeAspect="1"/>
            </p:cNvGrpSpPr>
            <p:nvPr/>
          </p:nvGrpSpPr>
          <p:grpSpPr bwMode="auto">
            <a:xfrm>
              <a:off x="4338638" y="5197475"/>
              <a:ext cx="1646237" cy="1335088"/>
              <a:chOff x="2066" y="4122"/>
              <a:chExt cx="3957" cy="3210"/>
            </a:xfrm>
          </p:grpSpPr>
          <p:sp>
            <p:nvSpPr>
              <p:cNvPr id="41045" name="AutoShape 3"/>
              <p:cNvSpPr>
                <a:spLocks noChangeAspect="1" noChangeArrowheads="1" noTextEdit="1"/>
              </p:cNvSpPr>
              <p:nvPr/>
            </p:nvSpPr>
            <p:spPr bwMode="auto">
              <a:xfrm>
                <a:off x="2066" y="4122"/>
                <a:ext cx="3957" cy="3210"/>
              </a:xfrm>
              <a:prstGeom prst="rect">
                <a:avLst/>
              </a:prstGeom>
              <a:noFill/>
              <a:ln w="9525">
                <a:noFill/>
                <a:miter lim="800000"/>
                <a:headEnd/>
                <a:tailEnd/>
              </a:ln>
            </p:spPr>
            <p:txBody>
              <a:bodyPr>
                <a:prstTxWarp prst="textNoShape">
                  <a:avLst/>
                </a:prstTxWarp>
              </a:bodyPr>
              <a:lstStyle/>
              <a:p>
                <a:endParaRPr lang="en-US"/>
              </a:p>
            </p:txBody>
          </p:sp>
          <p:sp>
            <p:nvSpPr>
              <p:cNvPr id="19" name="AutoShape 2"/>
              <p:cNvSpPr>
                <a:spLocks noChangeArrowheads="1"/>
              </p:cNvSpPr>
              <p:nvPr/>
            </p:nvSpPr>
            <p:spPr bwMode="auto">
              <a:xfrm>
                <a:off x="2066" y="4122"/>
                <a:ext cx="3633" cy="3210"/>
              </a:xfrm>
              <a:prstGeom prst="star5">
                <a:avLst/>
              </a:prstGeom>
              <a:solidFill>
                <a:srgbClr val="943634"/>
              </a:solidFill>
              <a:ln w="9525">
                <a:solidFill>
                  <a:srgbClr val="000000"/>
                </a:solidFill>
                <a:miter lim="800000"/>
                <a:headEnd/>
                <a:tailEnd/>
              </a:ln>
            </p:spPr>
            <p:txBody>
              <a:bodyPr>
                <a:prstTxWarp prst="textNoShape">
                  <a:avLst/>
                </a:prstTxWarp>
              </a:bodyPr>
              <a:lstStyle/>
              <a:p>
                <a:pPr fontAlgn="auto">
                  <a:spcBef>
                    <a:spcPts val="0"/>
                  </a:spcBef>
                  <a:spcAft>
                    <a:spcPts val="0"/>
                  </a:spcAft>
                  <a:defRPr/>
                </a:pPr>
                <a:endParaRPr lang="en-US">
                  <a:latin typeface="+mn-lt"/>
                  <a:ea typeface="+mn-ea"/>
                  <a:cs typeface="+mn-cs"/>
                </a:endParaRPr>
              </a:p>
            </p:txBody>
          </p:sp>
        </p:grpSp>
        <p:sp>
          <p:nvSpPr>
            <p:cNvPr id="40971" name="AutoShape 2"/>
            <p:cNvSpPr>
              <a:spLocks noChangeArrowheads="1"/>
            </p:cNvSpPr>
            <p:nvPr/>
          </p:nvSpPr>
          <p:spPr bwMode="auto">
            <a:xfrm rot="-2044324">
              <a:off x="4456113" y="2303463"/>
              <a:ext cx="1076325" cy="541337"/>
            </a:xfrm>
            <a:prstGeom prst="notchedRightArrow">
              <a:avLst>
                <a:gd name="adj1" fmla="val 50000"/>
                <a:gd name="adj2" fmla="val 27412"/>
              </a:avLst>
            </a:prstGeom>
            <a:solidFill>
              <a:srgbClr val="E36C0A"/>
            </a:solidFill>
            <a:ln w="9525">
              <a:solidFill>
                <a:srgbClr val="000000"/>
              </a:solidFill>
              <a:miter lim="800000"/>
              <a:headEnd/>
              <a:tailEnd/>
            </a:ln>
          </p:spPr>
          <p:txBody>
            <a:bodyPr>
              <a:prstTxWarp prst="textNoShape">
                <a:avLst/>
              </a:prstTxWarp>
            </a:bodyPr>
            <a:lstStyle/>
            <a:p>
              <a:endParaRPr lang="en-US">
                <a:latin typeface="Calibri" pitchFamily="-84" charset="0"/>
              </a:endParaRPr>
            </a:p>
          </p:txBody>
        </p:sp>
        <p:sp>
          <p:nvSpPr>
            <p:cNvPr id="40972" name="AutoShape 2"/>
            <p:cNvSpPr>
              <a:spLocks noChangeArrowheads="1"/>
            </p:cNvSpPr>
            <p:nvPr/>
          </p:nvSpPr>
          <p:spPr bwMode="auto">
            <a:xfrm rot="2629280">
              <a:off x="3859213" y="4791075"/>
              <a:ext cx="1076325" cy="541338"/>
            </a:xfrm>
            <a:prstGeom prst="notchedRightArrow">
              <a:avLst>
                <a:gd name="adj1" fmla="val 50000"/>
                <a:gd name="adj2" fmla="val 27412"/>
              </a:avLst>
            </a:prstGeom>
            <a:solidFill>
              <a:srgbClr val="E36C0A"/>
            </a:solidFill>
            <a:ln w="9525">
              <a:solidFill>
                <a:srgbClr val="000000"/>
              </a:solidFill>
              <a:miter lim="800000"/>
              <a:headEnd/>
              <a:tailEnd/>
            </a:ln>
          </p:spPr>
          <p:txBody>
            <a:bodyPr>
              <a:prstTxWarp prst="textNoShape">
                <a:avLst/>
              </a:prstTxWarp>
            </a:bodyPr>
            <a:lstStyle/>
            <a:p>
              <a:endParaRPr lang="en-US">
                <a:latin typeface="Calibri" pitchFamily="-84" charset="0"/>
              </a:endParaRPr>
            </a:p>
          </p:txBody>
        </p:sp>
        <p:sp>
          <p:nvSpPr>
            <p:cNvPr id="40973" name="AutoShape 2"/>
            <p:cNvSpPr>
              <a:spLocks noChangeArrowheads="1"/>
            </p:cNvSpPr>
            <p:nvPr/>
          </p:nvSpPr>
          <p:spPr bwMode="auto">
            <a:xfrm>
              <a:off x="6661150" y="3392488"/>
              <a:ext cx="1076325" cy="541337"/>
            </a:xfrm>
            <a:prstGeom prst="notchedRightArrow">
              <a:avLst>
                <a:gd name="adj1" fmla="val 50000"/>
                <a:gd name="adj2" fmla="val 27412"/>
              </a:avLst>
            </a:prstGeom>
            <a:solidFill>
              <a:srgbClr val="E36C0A"/>
            </a:solidFill>
            <a:ln w="9525">
              <a:solidFill>
                <a:srgbClr val="000000"/>
              </a:solidFill>
              <a:miter lim="800000"/>
              <a:headEnd/>
              <a:tailEnd/>
            </a:ln>
          </p:spPr>
          <p:txBody>
            <a:bodyPr>
              <a:prstTxWarp prst="textNoShape">
                <a:avLst/>
              </a:prstTxWarp>
            </a:bodyPr>
            <a:lstStyle/>
            <a:p>
              <a:endParaRPr lang="en-US">
                <a:latin typeface="Calibri" pitchFamily="-84" charset="0"/>
              </a:endParaRPr>
            </a:p>
          </p:txBody>
        </p:sp>
        <p:sp>
          <p:nvSpPr>
            <p:cNvPr id="40974" name="AutoShape 2"/>
            <p:cNvSpPr>
              <a:spLocks noChangeArrowheads="1"/>
            </p:cNvSpPr>
            <p:nvPr/>
          </p:nvSpPr>
          <p:spPr bwMode="auto">
            <a:xfrm>
              <a:off x="4516438" y="3443288"/>
              <a:ext cx="1076325" cy="539750"/>
            </a:xfrm>
            <a:prstGeom prst="notchedRightArrow">
              <a:avLst>
                <a:gd name="adj1" fmla="val 50000"/>
                <a:gd name="adj2" fmla="val 27493"/>
              </a:avLst>
            </a:prstGeom>
            <a:solidFill>
              <a:srgbClr val="E36C0A"/>
            </a:solidFill>
            <a:ln w="9525">
              <a:solidFill>
                <a:srgbClr val="000000"/>
              </a:solidFill>
              <a:miter lim="800000"/>
              <a:headEnd/>
              <a:tailEnd/>
            </a:ln>
          </p:spPr>
          <p:txBody>
            <a:bodyPr>
              <a:prstTxWarp prst="textNoShape">
                <a:avLst/>
              </a:prstTxWarp>
            </a:bodyPr>
            <a:lstStyle/>
            <a:p>
              <a:endParaRPr lang="en-US">
                <a:latin typeface="Calibri" pitchFamily="-84" charset="0"/>
              </a:endParaRPr>
            </a:p>
          </p:txBody>
        </p:sp>
        <p:sp>
          <p:nvSpPr>
            <p:cNvPr id="40975" name="AutoShape 2"/>
            <p:cNvSpPr>
              <a:spLocks noChangeArrowheads="1"/>
            </p:cNvSpPr>
            <p:nvPr/>
          </p:nvSpPr>
          <p:spPr bwMode="auto">
            <a:xfrm rot="-2044324">
              <a:off x="6448425" y="2060575"/>
              <a:ext cx="1076325" cy="541338"/>
            </a:xfrm>
            <a:prstGeom prst="notchedRightArrow">
              <a:avLst>
                <a:gd name="adj1" fmla="val 50000"/>
                <a:gd name="adj2" fmla="val 27412"/>
              </a:avLst>
            </a:prstGeom>
            <a:solidFill>
              <a:srgbClr val="E36C0A"/>
            </a:solidFill>
            <a:ln w="9525">
              <a:solidFill>
                <a:srgbClr val="000000"/>
              </a:solidFill>
              <a:miter lim="800000"/>
              <a:headEnd/>
              <a:tailEnd/>
            </a:ln>
          </p:spPr>
          <p:txBody>
            <a:bodyPr>
              <a:prstTxWarp prst="textNoShape">
                <a:avLst/>
              </a:prstTxWarp>
            </a:bodyPr>
            <a:lstStyle/>
            <a:p>
              <a:endParaRPr lang="en-US">
                <a:latin typeface="Calibri" pitchFamily="-84" charset="0"/>
              </a:endParaRPr>
            </a:p>
          </p:txBody>
        </p:sp>
        <p:sp>
          <p:nvSpPr>
            <p:cNvPr id="40976" name="AutoShape 2"/>
            <p:cNvSpPr>
              <a:spLocks noChangeArrowheads="1"/>
            </p:cNvSpPr>
            <p:nvPr/>
          </p:nvSpPr>
          <p:spPr bwMode="auto">
            <a:xfrm rot="1522041">
              <a:off x="4760913" y="4419600"/>
              <a:ext cx="1076325" cy="541338"/>
            </a:xfrm>
            <a:prstGeom prst="notchedRightArrow">
              <a:avLst>
                <a:gd name="adj1" fmla="val 50000"/>
                <a:gd name="adj2" fmla="val 27412"/>
              </a:avLst>
            </a:prstGeom>
            <a:solidFill>
              <a:srgbClr val="E36C0A"/>
            </a:solidFill>
            <a:ln w="9525">
              <a:solidFill>
                <a:srgbClr val="000000"/>
              </a:solidFill>
              <a:miter lim="800000"/>
              <a:headEnd/>
              <a:tailEnd/>
            </a:ln>
          </p:spPr>
          <p:txBody>
            <a:bodyPr>
              <a:prstTxWarp prst="textNoShape">
                <a:avLst/>
              </a:prstTxWarp>
            </a:bodyPr>
            <a:lstStyle/>
            <a:p>
              <a:endParaRPr lang="en-US">
                <a:latin typeface="Calibri" pitchFamily="-84" charset="0"/>
              </a:endParaRPr>
            </a:p>
          </p:txBody>
        </p:sp>
        <p:sp>
          <p:nvSpPr>
            <p:cNvPr id="40977" name="AutoShape 2"/>
            <p:cNvSpPr>
              <a:spLocks noChangeArrowheads="1"/>
            </p:cNvSpPr>
            <p:nvPr/>
          </p:nvSpPr>
          <p:spPr bwMode="auto">
            <a:xfrm rot="1227452">
              <a:off x="6905625" y="5111750"/>
              <a:ext cx="1076325" cy="539750"/>
            </a:xfrm>
            <a:prstGeom prst="notchedRightArrow">
              <a:avLst>
                <a:gd name="adj1" fmla="val 50000"/>
                <a:gd name="adj2" fmla="val 27493"/>
              </a:avLst>
            </a:prstGeom>
            <a:solidFill>
              <a:srgbClr val="E36C0A"/>
            </a:solidFill>
            <a:ln w="9525">
              <a:solidFill>
                <a:srgbClr val="000000"/>
              </a:solidFill>
              <a:miter lim="800000"/>
              <a:headEnd/>
              <a:tailEnd/>
            </a:ln>
          </p:spPr>
          <p:txBody>
            <a:bodyPr>
              <a:prstTxWarp prst="textNoShape">
                <a:avLst/>
              </a:prstTxWarp>
            </a:bodyPr>
            <a:lstStyle/>
            <a:p>
              <a:endParaRPr lang="en-US">
                <a:latin typeface="Calibri" pitchFamily="-84" charset="0"/>
              </a:endParaRPr>
            </a:p>
          </p:txBody>
        </p:sp>
        <p:sp>
          <p:nvSpPr>
            <p:cNvPr id="27" name="Oval 26"/>
            <p:cNvSpPr/>
            <p:nvPr/>
          </p:nvSpPr>
          <p:spPr>
            <a:xfrm>
              <a:off x="277813" y="4313238"/>
              <a:ext cx="344487" cy="361950"/>
            </a:xfrm>
            <a:prstGeom prst="ellipse">
              <a:avLst/>
            </a:prstGeom>
            <a:solidFill>
              <a:srgbClr val="00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 name="Oval 27"/>
            <p:cNvSpPr/>
            <p:nvPr/>
          </p:nvSpPr>
          <p:spPr>
            <a:xfrm>
              <a:off x="258763" y="5267325"/>
              <a:ext cx="342900" cy="361950"/>
            </a:xfrm>
            <a:prstGeom prst="ellipse">
              <a:avLst/>
            </a:prstGeom>
            <a:solidFill>
              <a:srgbClr val="00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 name="Oval 28"/>
            <p:cNvSpPr/>
            <p:nvPr/>
          </p:nvSpPr>
          <p:spPr>
            <a:xfrm>
              <a:off x="1555750" y="4905375"/>
              <a:ext cx="344488" cy="361950"/>
            </a:xfrm>
            <a:prstGeom prst="ellipse">
              <a:avLst/>
            </a:prstGeom>
            <a:solidFill>
              <a:srgbClr val="00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 name="Oval 29"/>
            <p:cNvSpPr/>
            <p:nvPr/>
          </p:nvSpPr>
          <p:spPr>
            <a:xfrm>
              <a:off x="601663" y="6351588"/>
              <a:ext cx="344487" cy="361950"/>
            </a:xfrm>
            <a:prstGeom prst="ellipse">
              <a:avLst/>
            </a:prstGeom>
            <a:solidFill>
              <a:srgbClr val="00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 name="Oval 30"/>
            <p:cNvSpPr/>
            <p:nvPr/>
          </p:nvSpPr>
          <p:spPr>
            <a:xfrm>
              <a:off x="793750" y="5641975"/>
              <a:ext cx="344488" cy="361950"/>
            </a:xfrm>
            <a:prstGeom prst="ellipse">
              <a:avLst/>
            </a:prstGeom>
            <a:solidFill>
              <a:srgbClr val="00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 name="Oval 31"/>
            <p:cNvSpPr/>
            <p:nvPr/>
          </p:nvSpPr>
          <p:spPr>
            <a:xfrm>
              <a:off x="106363" y="6037263"/>
              <a:ext cx="342900" cy="363537"/>
            </a:xfrm>
            <a:prstGeom prst="ellipse">
              <a:avLst/>
            </a:prstGeom>
            <a:solidFill>
              <a:srgbClr val="00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 name="Oval 32"/>
            <p:cNvSpPr/>
            <p:nvPr/>
          </p:nvSpPr>
          <p:spPr>
            <a:xfrm>
              <a:off x="449263" y="4895850"/>
              <a:ext cx="344487" cy="361950"/>
            </a:xfrm>
            <a:prstGeom prst="ellipse">
              <a:avLst/>
            </a:prstGeom>
            <a:solidFill>
              <a:srgbClr val="00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 name="Oval 33"/>
            <p:cNvSpPr/>
            <p:nvPr/>
          </p:nvSpPr>
          <p:spPr>
            <a:xfrm>
              <a:off x="277813" y="1747838"/>
              <a:ext cx="344487" cy="363537"/>
            </a:xfrm>
            <a:prstGeom prst="ellipse">
              <a:avLst/>
            </a:prstGeom>
            <a:solidFill>
              <a:srgbClr val="00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 name="Oval 34"/>
            <p:cNvSpPr/>
            <p:nvPr/>
          </p:nvSpPr>
          <p:spPr>
            <a:xfrm>
              <a:off x="258763" y="2703513"/>
              <a:ext cx="342900" cy="361950"/>
            </a:xfrm>
            <a:prstGeom prst="ellipse">
              <a:avLst/>
            </a:prstGeom>
            <a:solidFill>
              <a:srgbClr val="00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 name="Oval 35"/>
            <p:cNvSpPr/>
            <p:nvPr/>
          </p:nvSpPr>
          <p:spPr>
            <a:xfrm>
              <a:off x="601663" y="3787775"/>
              <a:ext cx="344487" cy="361950"/>
            </a:xfrm>
            <a:prstGeom prst="ellipse">
              <a:avLst/>
            </a:prstGeom>
            <a:solidFill>
              <a:srgbClr val="00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7" name="Oval 36"/>
            <p:cNvSpPr/>
            <p:nvPr/>
          </p:nvSpPr>
          <p:spPr>
            <a:xfrm>
              <a:off x="793750" y="3078163"/>
              <a:ext cx="344488" cy="361950"/>
            </a:xfrm>
            <a:prstGeom prst="ellipse">
              <a:avLst/>
            </a:prstGeom>
            <a:solidFill>
              <a:srgbClr val="00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8" name="Oval 37"/>
            <p:cNvSpPr/>
            <p:nvPr/>
          </p:nvSpPr>
          <p:spPr>
            <a:xfrm>
              <a:off x="106363" y="3473450"/>
              <a:ext cx="342900" cy="361950"/>
            </a:xfrm>
            <a:prstGeom prst="ellipse">
              <a:avLst/>
            </a:prstGeom>
            <a:solidFill>
              <a:srgbClr val="00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9" name="Oval 38"/>
            <p:cNvSpPr/>
            <p:nvPr/>
          </p:nvSpPr>
          <p:spPr>
            <a:xfrm>
              <a:off x="449263" y="2332038"/>
              <a:ext cx="344487" cy="361950"/>
            </a:xfrm>
            <a:prstGeom prst="ellipse">
              <a:avLst/>
            </a:prstGeom>
            <a:solidFill>
              <a:srgbClr val="00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4" name="Group 45"/>
            <p:cNvGrpSpPr>
              <a:grpSpLocks/>
            </p:cNvGrpSpPr>
            <p:nvPr/>
          </p:nvGrpSpPr>
          <p:grpSpPr bwMode="auto">
            <a:xfrm rot="6010160">
              <a:off x="2608263" y="5027613"/>
              <a:ext cx="1049337" cy="2382837"/>
              <a:chOff x="1617132" y="4328408"/>
              <a:chExt cx="1049909" cy="2382641"/>
            </a:xfrm>
          </p:grpSpPr>
          <p:sp>
            <p:nvSpPr>
              <p:cNvPr id="40" name="Oval 39"/>
              <p:cNvSpPr/>
              <p:nvPr/>
            </p:nvSpPr>
            <p:spPr>
              <a:xfrm rot="6892412">
                <a:off x="1797453" y="4319690"/>
                <a:ext cx="344460" cy="362147"/>
              </a:xfrm>
              <a:prstGeom prst="ellipse">
                <a:avLst/>
              </a:prstGeom>
              <a:solidFill>
                <a:srgbClr val="00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1" name="Oval 40"/>
              <p:cNvSpPr/>
              <p:nvPr/>
            </p:nvSpPr>
            <p:spPr>
              <a:xfrm rot="6892412">
                <a:off x="1771173" y="5279122"/>
                <a:ext cx="344460" cy="362147"/>
              </a:xfrm>
              <a:prstGeom prst="ellipse">
                <a:avLst/>
              </a:prstGeom>
              <a:solidFill>
                <a:srgbClr val="00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2" name="Oval 41"/>
              <p:cNvSpPr/>
              <p:nvPr/>
            </p:nvSpPr>
            <p:spPr>
              <a:xfrm rot="6892412">
                <a:off x="2121374" y="6358139"/>
                <a:ext cx="344460" cy="362147"/>
              </a:xfrm>
              <a:prstGeom prst="ellipse">
                <a:avLst/>
              </a:prstGeom>
              <a:solidFill>
                <a:srgbClr val="00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3" name="Oval 42"/>
              <p:cNvSpPr/>
              <p:nvPr/>
            </p:nvSpPr>
            <p:spPr>
              <a:xfrm rot="6892412">
                <a:off x="2308014" y="5653796"/>
                <a:ext cx="344460" cy="362147"/>
              </a:xfrm>
              <a:prstGeom prst="ellipse">
                <a:avLst/>
              </a:prstGeom>
              <a:solidFill>
                <a:srgbClr val="00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4" name="Oval 43"/>
              <p:cNvSpPr/>
              <p:nvPr/>
            </p:nvSpPr>
            <p:spPr>
              <a:xfrm rot="6892412">
                <a:off x="1621166" y="6052695"/>
                <a:ext cx="344459" cy="362147"/>
              </a:xfrm>
              <a:prstGeom prst="ellipse">
                <a:avLst/>
              </a:prstGeom>
              <a:solidFill>
                <a:srgbClr val="00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5" name="Oval 44"/>
              <p:cNvSpPr/>
              <p:nvPr/>
            </p:nvSpPr>
            <p:spPr>
              <a:xfrm rot="6892412">
                <a:off x="1967457" y="4912512"/>
                <a:ext cx="344460" cy="360559"/>
              </a:xfrm>
              <a:prstGeom prst="ellipse">
                <a:avLst/>
              </a:prstGeom>
              <a:solidFill>
                <a:srgbClr val="00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5" name="Group 46"/>
            <p:cNvGrpSpPr>
              <a:grpSpLocks/>
            </p:cNvGrpSpPr>
            <p:nvPr/>
          </p:nvGrpSpPr>
          <p:grpSpPr bwMode="auto">
            <a:xfrm rot="6010160">
              <a:off x="2791619" y="-215106"/>
              <a:ext cx="1050925" cy="2382837"/>
              <a:chOff x="1617132" y="4328408"/>
              <a:chExt cx="1049909" cy="2382641"/>
            </a:xfrm>
          </p:grpSpPr>
          <p:sp>
            <p:nvSpPr>
              <p:cNvPr id="48" name="Oval 47"/>
              <p:cNvSpPr/>
              <p:nvPr/>
            </p:nvSpPr>
            <p:spPr>
              <a:xfrm rot="6892412">
                <a:off x="1792590" y="4326541"/>
                <a:ext cx="344460" cy="363186"/>
              </a:xfrm>
              <a:prstGeom prst="ellipse">
                <a:avLst/>
              </a:prstGeom>
              <a:solidFill>
                <a:srgbClr val="00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9" name="Oval 48"/>
              <p:cNvSpPr/>
              <p:nvPr/>
            </p:nvSpPr>
            <p:spPr>
              <a:xfrm rot="6892412">
                <a:off x="1770693" y="5279536"/>
                <a:ext cx="344460" cy="361600"/>
              </a:xfrm>
              <a:prstGeom prst="ellipse">
                <a:avLst/>
              </a:prstGeom>
              <a:solidFill>
                <a:srgbClr val="00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0" name="Oval 49"/>
              <p:cNvSpPr/>
              <p:nvPr/>
            </p:nvSpPr>
            <p:spPr>
              <a:xfrm rot="6892412">
                <a:off x="2121926" y="6358272"/>
                <a:ext cx="344460" cy="361600"/>
              </a:xfrm>
              <a:prstGeom prst="ellipse">
                <a:avLst/>
              </a:prstGeom>
              <a:solidFill>
                <a:srgbClr val="00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1" name="Oval 50"/>
              <p:cNvSpPr/>
              <p:nvPr/>
            </p:nvSpPr>
            <p:spPr>
              <a:xfrm rot="6892412">
                <a:off x="2306723" y="5654209"/>
                <a:ext cx="344460" cy="361600"/>
              </a:xfrm>
              <a:prstGeom prst="ellipse">
                <a:avLst/>
              </a:prstGeom>
              <a:solidFill>
                <a:srgbClr val="00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2" name="Oval 51"/>
              <p:cNvSpPr/>
              <p:nvPr/>
            </p:nvSpPr>
            <p:spPr>
              <a:xfrm rot="6892412">
                <a:off x="1620913" y="6053109"/>
                <a:ext cx="344459" cy="361600"/>
              </a:xfrm>
              <a:prstGeom prst="ellipse">
                <a:avLst/>
              </a:prstGeom>
              <a:solidFill>
                <a:srgbClr val="00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3" name="Oval 52"/>
              <p:cNvSpPr/>
              <p:nvPr/>
            </p:nvSpPr>
            <p:spPr>
              <a:xfrm rot="6892412">
                <a:off x="1967462" y="4911992"/>
                <a:ext cx="344460" cy="361600"/>
              </a:xfrm>
              <a:prstGeom prst="ellipse">
                <a:avLst/>
              </a:prstGeom>
              <a:solidFill>
                <a:srgbClr val="00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6" name="Group 53"/>
            <p:cNvGrpSpPr>
              <a:grpSpLocks/>
            </p:cNvGrpSpPr>
            <p:nvPr/>
          </p:nvGrpSpPr>
          <p:grpSpPr bwMode="auto">
            <a:xfrm rot="6010160">
              <a:off x="4598988" y="-492125"/>
              <a:ext cx="1049338" cy="2382837"/>
              <a:chOff x="1617132" y="4328408"/>
              <a:chExt cx="1049909" cy="2382641"/>
            </a:xfrm>
          </p:grpSpPr>
          <p:sp>
            <p:nvSpPr>
              <p:cNvPr id="55" name="Oval 54"/>
              <p:cNvSpPr/>
              <p:nvPr/>
            </p:nvSpPr>
            <p:spPr>
              <a:xfrm rot="6892412">
                <a:off x="1782500" y="4335273"/>
                <a:ext cx="344460" cy="362147"/>
              </a:xfrm>
              <a:prstGeom prst="ellipse">
                <a:avLst/>
              </a:prstGeom>
              <a:solidFill>
                <a:srgbClr val="00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6" name="Oval 55"/>
              <p:cNvSpPr/>
              <p:nvPr/>
            </p:nvSpPr>
            <p:spPr>
              <a:xfrm rot="6892412">
                <a:off x="1771174" y="5279123"/>
                <a:ext cx="344460" cy="362147"/>
              </a:xfrm>
              <a:prstGeom prst="ellipse">
                <a:avLst/>
              </a:prstGeom>
              <a:solidFill>
                <a:srgbClr val="00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7" name="Oval 56"/>
              <p:cNvSpPr/>
              <p:nvPr/>
            </p:nvSpPr>
            <p:spPr>
              <a:xfrm rot="6892412">
                <a:off x="2121375" y="6358139"/>
                <a:ext cx="344460" cy="362147"/>
              </a:xfrm>
              <a:prstGeom prst="ellipse">
                <a:avLst/>
              </a:prstGeom>
              <a:solidFill>
                <a:srgbClr val="00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8" name="Oval 57"/>
              <p:cNvSpPr/>
              <p:nvPr/>
            </p:nvSpPr>
            <p:spPr>
              <a:xfrm rot="6892412">
                <a:off x="2308015" y="5653796"/>
                <a:ext cx="344460" cy="362147"/>
              </a:xfrm>
              <a:prstGeom prst="ellipse">
                <a:avLst/>
              </a:prstGeom>
              <a:solidFill>
                <a:srgbClr val="00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9" name="Oval 58"/>
              <p:cNvSpPr/>
              <p:nvPr/>
            </p:nvSpPr>
            <p:spPr>
              <a:xfrm rot="6892412">
                <a:off x="1621167" y="6052696"/>
                <a:ext cx="344459" cy="362147"/>
              </a:xfrm>
              <a:prstGeom prst="ellipse">
                <a:avLst/>
              </a:prstGeom>
              <a:solidFill>
                <a:srgbClr val="00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0" name="Oval 59"/>
              <p:cNvSpPr/>
              <p:nvPr/>
            </p:nvSpPr>
            <p:spPr>
              <a:xfrm rot="6892412">
                <a:off x="1967458" y="4912513"/>
                <a:ext cx="344460" cy="360558"/>
              </a:xfrm>
              <a:prstGeom prst="ellipse">
                <a:avLst/>
              </a:prstGeom>
              <a:solidFill>
                <a:srgbClr val="00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62" name="Oval 61"/>
            <p:cNvSpPr/>
            <p:nvPr/>
          </p:nvSpPr>
          <p:spPr>
            <a:xfrm rot="12902572">
              <a:off x="7707313" y="6118225"/>
              <a:ext cx="342900" cy="361950"/>
            </a:xfrm>
            <a:prstGeom prst="ellipse">
              <a:avLst/>
            </a:prstGeom>
            <a:solidFill>
              <a:srgbClr val="00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3" name="Oval 62"/>
            <p:cNvSpPr/>
            <p:nvPr/>
          </p:nvSpPr>
          <p:spPr>
            <a:xfrm rot="12902572">
              <a:off x="6770688" y="5930900"/>
              <a:ext cx="344487" cy="361950"/>
            </a:xfrm>
            <a:prstGeom prst="ellipse">
              <a:avLst/>
            </a:prstGeom>
            <a:solidFill>
              <a:srgbClr val="00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4" name="Oval 63"/>
            <p:cNvSpPr/>
            <p:nvPr/>
          </p:nvSpPr>
          <p:spPr>
            <a:xfrm rot="12902572">
              <a:off x="5643563" y="6078538"/>
              <a:ext cx="342900" cy="361950"/>
            </a:xfrm>
            <a:prstGeom prst="ellipse">
              <a:avLst/>
            </a:prstGeom>
            <a:solidFill>
              <a:srgbClr val="00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5" name="Oval 64"/>
            <p:cNvSpPr/>
            <p:nvPr/>
          </p:nvSpPr>
          <p:spPr>
            <a:xfrm rot="12902572">
              <a:off x="6307138" y="6391275"/>
              <a:ext cx="344487" cy="361950"/>
            </a:xfrm>
            <a:prstGeom prst="ellipse">
              <a:avLst/>
            </a:prstGeom>
            <a:solidFill>
              <a:srgbClr val="00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6" name="Oval 65"/>
            <p:cNvSpPr/>
            <p:nvPr/>
          </p:nvSpPr>
          <p:spPr>
            <a:xfrm rot="12902572">
              <a:off x="7461250" y="6465888"/>
              <a:ext cx="344488" cy="361950"/>
            </a:xfrm>
            <a:prstGeom prst="ellipse">
              <a:avLst/>
            </a:prstGeom>
            <a:solidFill>
              <a:srgbClr val="00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7" name="Oval 66"/>
            <p:cNvSpPr/>
            <p:nvPr/>
          </p:nvSpPr>
          <p:spPr>
            <a:xfrm rot="12902572">
              <a:off x="7102475" y="6184900"/>
              <a:ext cx="344488" cy="361950"/>
            </a:xfrm>
            <a:prstGeom prst="ellipse">
              <a:avLst/>
            </a:prstGeom>
            <a:solidFill>
              <a:srgbClr val="00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7" name="Group 67"/>
            <p:cNvGrpSpPr>
              <a:grpSpLocks/>
            </p:cNvGrpSpPr>
            <p:nvPr/>
          </p:nvGrpSpPr>
          <p:grpSpPr bwMode="auto">
            <a:xfrm rot="7971129">
              <a:off x="1755775" y="3211513"/>
              <a:ext cx="1050925" cy="2381250"/>
              <a:chOff x="1617132" y="4328408"/>
              <a:chExt cx="1049909" cy="2382641"/>
            </a:xfrm>
          </p:grpSpPr>
          <p:sp>
            <p:nvSpPr>
              <p:cNvPr id="69" name="Oval 68"/>
              <p:cNvSpPr/>
              <p:nvPr/>
            </p:nvSpPr>
            <p:spPr>
              <a:xfrm rot="6892412">
                <a:off x="1801817" y="4338231"/>
                <a:ext cx="344688" cy="363187"/>
              </a:xfrm>
              <a:prstGeom prst="ellipse">
                <a:avLst/>
              </a:prstGeom>
              <a:solidFill>
                <a:srgbClr val="00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0" name="Oval 69"/>
              <p:cNvSpPr/>
              <p:nvPr/>
            </p:nvSpPr>
            <p:spPr>
              <a:xfrm rot="6892412">
                <a:off x="1778805" y="5274404"/>
                <a:ext cx="343100" cy="361600"/>
              </a:xfrm>
              <a:prstGeom prst="ellipse">
                <a:avLst/>
              </a:prstGeom>
              <a:solidFill>
                <a:srgbClr val="00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1" name="Oval 70"/>
              <p:cNvSpPr/>
              <p:nvPr/>
            </p:nvSpPr>
            <p:spPr>
              <a:xfrm rot="6892412">
                <a:off x="2116692" y="6374574"/>
                <a:ext cx="344688" cy="361600"/>
              </a:xfrm>
              <a:prstGeom prst="ellipse">
                <a:avLst/>
              </a:prstGeom>
              <a:solidFill>
                <a:srgbClr val="00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2" name="Oval 71"/>
              <p:cNvSpPr/>
              <p:nvPr/>
            </p:nvSpPr>
            <p:spPr>
              <a:xfrm rot="6892412">
                <a:off x="2315473" y="5657607"/>
                <a:ext cx="343100" cy="361600"/>
              </a:xfrm>
              <a:prstGeom prst="ellipse">
                <a:avLst/>
              </a:prstGeom>
              <a:solidFill>
                <a:srgbClr val="00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3" name="Oval 72"/>
              <p:cNvSpPr/>
              <p:nvPr/>
            </p:nvSpPr>
            <p:spPr>
              <a:xfrm rot="6892412">
                <a:off x="1624568" y="6060482"/>
                <a:ext cx="344689" cy="361600"/>
              </a:xfrm>
              <a:prstGeom prst="ellipse">
                <a:avLst/>
              </a:prstGeom>
              <a:solidFill>
                <a:srgbClr val="00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4" name="Oval 73"/>
              <p:cNvSpPr/>
              <p:nvPr/>
            </p:nvSpPr>
            <p:spPr>
              <a:xfrm rot="6892412">
                <a:off x="1971154" y="4902849"/>
                <a:ext cx="343100" cy="361600"/>
              </a:xfrm>
              <a:prstGeom prst="ellipse">
                <a:avLst/>
              </a:prstGeom>
              <a:solidFill>
                <a:srgbClr val="00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8" name="Group 74"/>
            <p:cNvGrpSpPr>
              <a:grpSpLocks/>
            </p:cNvGrpSpPr>
            <p:nvPr/>
          </p:nvGrpSpPr>
          <p:grpSpPr bwMode="auto">
            <a:xfrm rot="-5775521">
              <a:off x="3397250" y="769938"/>
              <a:ext cx="1049337" cy="2382838"/>
              <a:chOff x="1617132" y="4328408"/>
              <a:chExt cx="1049909" cy="2382641"/>
            </a:xfrm>
          </p:grpSpPr>
          <p:sp>
            <p:nvSpPr>
              <p:cNvPr id="76" name="Oval 75"/>
              <p:cNvSpPr/>
              <p:nvPr/>
            </p:nvSpPr>
            <p:spPr>
              <a:xfrm rot="6892412">
                <a:off x="1795882" y="4310355"/>
                <a:ext cx="344460" cy="362147"/>
              </a:xfrm>
              <a:prstGeom prst="ellipse">
                <a:avLst/>
              </a:prstGeom>
              <a:solidFill>
                <a:srgbClr val="00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7" name="Oval 76"/>
              <p:cNvSpPr/>
              <p:nvPr/>
            </p:nvSpPr>
            <p:spPr>
              <a:xfrm rot="6892412">
                <a:off x="1778133" y="5272929"/>
                <a:ext cx="344460" cy="362147"/>
              </a:xfrm>
              <a:prstGeom prst="ellipse">
                <a:avLst/>
              </a:prstGeom>
              <a:solidFill>
                <a:srgbClr val="00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8" name="Oval 77"/>
              <p:cNvSpPr/>
              <p:nvPr/>
            </p:nvSpPr>
            <p:spPr>
              <a:xfrm rot="6892412">
                <a:off x="2118723" y="6348235"/>
                <a:ext cx="344460" cy="362147"/>
              </a:xfrm>
              <a:prstGeom prst="ellipse">
                <a:avLst/>
              </a:prstGeom>
              <a:solidFill>
                <a:srgbClr val="00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9" name="Oval 78"/>
              <p:cNvSpPr/>
              <p:nvPr/>
            </p:nvSpPr>
            <p:spPr>
              <a:xfrm rot="6892412">
                <a:off x="2304876" y="5642054"/>
                <a:ext cx="344459" cy="362147"/>
              </a:xfrm>
              <a:prstGeom prst="ellipse">
                <a:avLst/>
              </a:prstGeom>
              <a:solidFill>
                <a:srgbClr val="00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0" name="Oval 79"/>
              <p:cNvSpPr/>
              <p:nvPr/>
            </p:nvSpPr>
            <p:spPr>
              <a:xfrm rot="6892412">
                <a:off x="1616805" y="6044109"/>
                <a:ext cx="344460" cy="362147"/>
              </a:xfrm>
              <a:prstGeom prst="ellipse">
                <a:avLst/>
              </a:prstGeom>
              <a:solidFill>
                <a:srgbClr val="00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1" name="Oval 80"/>
              <p:cNvSpPr/>
              <p:nvPr/>
            </p:nvSpPr>
            <p:spPr>
              <a:xfrm rot="6892412">
                <a:off x="1972381" y="4894195"/>
                <a:ext cx="344459" cy="360558"/>
              </a:xfrm>
              <a:prstGeom prst="ellipse">
                <a:avLst/>
              </a:prstGeom>
              <a:solidFill>
                <a:srgbClr val="00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9" name="Group 81"/>
            <p:cNvGrpSpPr>
              <a:grpSpLocks/>
            </p:cNvGrpSpPr>
            <p:nvPr/>
          </p:nvGrpSpPr>
          <p:grpSpPr bwMode="auto">
            <a:xfrm rot="6010160">
              <a:off x="7354094" y="-454818"/>
              <a:ext cx="1049337" cy="2381250"/>
              <a:chOff x="1617132" y="4328408"/>
              <a:chExt cx="1049909" cy="2382641"/>
            </a:xfrm>
          </p:grpSpPr>
          <p:sp>
            <p:nvSpPr>
              <p:cNvPr id="83" name="Oval 82"/>
              <p:cNvSpPr/>
              <p:nvPr/>
            </p:nvSpPr>
            <p:spPr>
              <a:xfrm rot="6892412">
                <a:off x="1783927" y="4343202"/>
                <a:ext cx="344689" cy="362147"/>
              </a:xfrm>
              <a:prstGeom prst="ellipse">
                <a:avLst/>
              </a:prstGeom>
              <a:solidFill>
                <a:srgbClr val="00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4" name="Oval 83"/>
              <p:cNvSpPr/>
              <p:nvPr/>
            </p:nvSpPr>
            <p:spPr>
              <a:xfrm rot="6892412">
                <a:off x="1771853" y="5279082"/>
                <a:ext cx="343100" cy="362147"/>
              </a:xfrm>
              <a:prstGeom prst="ellipse">
                <a:avLst/>
              </a:prstGeom>
              <a:solidFill>
                <a:srgbClr val="00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5" name="Oval 84"/>
              <p:cNvSpPr/>
              <p:nvPr/>
            </p:nvSpPr>
            <p:spPr>
              <a:xfrm rot="6892412">
                <a:off x="2117390" y="6373229"/>
                <a:ext cx="344688" cy="362147"/>
              </a:xfrm>
              <a:prstGeom prst="ellipse">
                <a:avLst/>
              </a:prstGeom>
              <a:solidFill>
                <a:srgbClr val="00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6" name="Oval 85"/>
              <p:cNvSpPr/>
              <p:nvPr/>
            </p:nvSpPr>
            <p:spPr>
              <a:xfrm rot="6892412">
                <a:off x="2308693" y="5654006"/>
                <a:ext cx="343100" cy="362147"/>
              </a:xfrm>
              <a:prstGeom prst="ellipse">
                <a:avLst/>
              </a:prstGeom>
              <a:solidFill>
                <a:srgbClr val="00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7" name="Oval 86"/>
              <p:cNvSpPr/>
              <p:nvPr/>
            </p:nvSpPr>
            <p:spPr>
              <a:xfrm rot="6892412">
                <a:off x="1621030" y="6062050"/>
                <a:ext cx="344688" cy="362147"/>
              </a:xfrm>
              <a:prstGeom prst="ellipse">
                <a:avLst/>
              </a:prstGeom>
              <a:solidFill>
                <a:srgbClr val="00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8" name="Oval 87"/>
              <p:cNvSpPr/>
              <p:nvPr/>
            </p:nvSpPr>
            <p:spPr>
              <a:xfrm rot="6892412">
                <a:off x="1968137" y="4912228"/>
                <a:ext cx="343100" cy="360559"/>
              </a:xfrm>
              <a:prstGeom prst="ellipse">
                <a:avLst/>
              </a:prstGeom>
              <a:solidFill>
                <a:srgbClr val="00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90" name="Oval 89"/>
            <p:cNvSpPr/>
            <p:nvPr/>
          </p:nvSpPr>
          <p:spPr>
            <a:xfrm rot="17692412">
              <a:off x="8107363" y="5076825"/>
              <a:ext cx="342900" cy="361950"/>
            </a:xfrm>
            <a:prstGeom prst="ellipse">
              <a:avLst/>
            </a:prstGeom>
            <a:solidFill>
              <a:srgbClr val="00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1" name="Oval 90"/>
            <p:cNvSpPr/>
            <p:nvPr/>
          </p:nvSpPr>
          <p:spPr>
            <a:xfrm rot="17692412">
              <a:off x="8617744" y="3483769"/>
              <a:ext cx="344488" cy="361950"/>
            </a:xfrm>
            <a:prstGeom prst="ellipse">
              <a:avLst/>
            </a:prstGeom>
            <a:solidFill>
              <a:srgbClr val="00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2" name="Oval 91"/>
            <p:cNvSpPr/>
            <p:nvPr/>
          </p:nvSpPr>
          <p:spPr>
            <a:xfrm rot="17692412">
              <a:off x="8579644" y="1523207"/>
              <a:ext cx="344487" cy="361950"/>
            </a:xfrm>
            <a:prstGeom prst="ellipse">
              <a:avLst/>
            </a:prstGeom>
            <a:solidFill>
              <a:srgbClr val="00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3" name="Oval 92"/>
            <p:cNvSpPr/>
            <p:nvPr/>
          </p:nvSpPr>
          <p:spPr>
            <a:xfrm rot="17692412">
              <a:off x="7586663" y="2811463"/>
              <a:ext cx="342900" cy="361950"/>
            </a:xfrm>
            <a:prstGeom prst="ellipse">
              <a:avLst/>
            </a:prstGeom>
            <a:solidFill>
              <a:srgbClr val="00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4" name="Oval 93"/>
            <p:cNvSpPr/>
            <p:nvPr/>
          </p:nvSpPr>
          <p:spPr>
            <a:xfrm rot="17692412">
              <a:off x="8566944" y="2443957"/>
              <a:ext cx="344487" cy="361950"/>
            </a:xfrm>
            <a:prstGeom prst="ellipse">
              <a:avLst/>
            </a:prstGeom>
            <a:solidFill>
              <a:srgbClr val="00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5" name="Oval 94"/>
            <p:cNvSpPr/>
            <p:nvPr/>
          </p:nvSpPr>
          <p:spPr>
            <a:xfrm rot="17692412">
              <a:off x="8617744" y="4560094"/>
              <a:ext cx="344488" cy="361950"/>
            </a:xfrm>
            <a:prstGeom prst="ellipse">
              <a:avLst/>
            </a:prstGeom>
            <a:solidFill>
              <a:srgbClr val="00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96" name="Title 95"/>
          <p:cNvSpPr>
            <a:spLocks noGrp="1"/>
          </p:cNvSpPr>
          <p:nvPr>
            <p:ph type="title"/>
          </p:nvPr>
        </p:nvSpPr>
        <p:spPr/>
        <p:txBody>
          <a:bodyPr/>
          <a:lstStyle/>
          <a:p>
            <a:r>
              <a:rPr lang="en-US" dirty="0" smtClean="0"/>
              <a:t>DRAWING</a:t>
            </a:r>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TextBox 1"/>
          <p:cNvSpPr txBox="1">
            <a:spLocks noChangeArrowheads="1"/>
          </p:cNvSpPr>
          <p:nvPr/>
        </p:nvSpPr>
        <p:spPr bwMode="auto">
          <a:xfrm>
            <a:off x="846138" y="1219200"/>
            <a:ext cx="7461250" cy="5355313"/>
          </a:xfrm>
          <a:prstGeom prst="rect">
            <a:avLst/>
          </a:prstGeom>
          <a:noFill/>
          <a:ln w="9525">
            <a:noFill/>
            <a:miter lim="800000"/>
            <a:headEnd/>
            <a:tailEnd/>
          </a:ln>
        </p:spPr>
        <p:txBody>
          <a:bodyPr wrap="square">
            <a:prstTxWarp prst="textNoShape">
              <a:avLst/>
            </a:prstTxWarp>
            <a:spAutoFit/>
          </a:bodyPr>
          <a:lstStyle/>
          <a:p>
            <a:r>
              <a:rPr lang="en-US" dirty="0">
                <a:solidFill>
                  <a:srgbClr val="3366FF"/>
                </a:solidFill>
              </a:rPr>
              <a:t>The pink rectangle represents my cell phone.</a:t>
            </a:r>
          </a:p>
          <a:p>
            <a:endParaRPr lang="en-US" dirty="0">
              <a:solidFill>
                <a:srgbClr val="3366FF"/>
              </a:solidFill>
            </a:endParaRPr>
          </a:p>
          <a:p>
            <a:r>
              <a:rPr lang="en-US" dirty="0">
                <a:solidFill>
                  <a:srgbClr val="3366FF"/>
                </a:solidFill>
              </a:rPr>
              <a:t>The bolt of lightening represents all the “shocks” I get with each incoming call:</a:t>
            </a:r>
          </a:p>
          <a:p>
            <a:pPr>
              <a:buFont typeface="Arial" pitchFamily="-84" charset="0"/>
              <a:buChar char="•"/>
            </a:pPr>
            <a:r>
              <a:rPr lang="en-US" dirty="0">
                <a:solidFill>
                  <a:srgbClr val="3366FF"/>
                </a:solidFill>
              </a:rPr>
              <a:t>The vibration in my pocket</a:t>
            </a:r>
          </a:p>
          <a:p>
            <a:pPr>
              <a:buFont typeface="Arial" pitchFamily="-84" charset="0"/>
              <a:buChar char="•"/>
            </a:pPr>
            <a:r>
              <a:rPr lang="en-US" dirty="0">
                <a:solidFill>
                  <a:srgbClr val="3366FF"/>
                </a:solidFill>
              </a:rPr>
              <a:t>The surprise at the ringtone going off when I thought I had silenced it</a:t>
            </a:r>
          </a:p>
          <a:p>
            <a:pPr>
              <a:buFont typeface="Arial" pitchFamily="-84" charset="0"/>
              <a:buChar char="•"/>
            </a:pPr>
            <a:r>
              <a:rPr lang="en-US" dirty="0">
                <a:solidFill>
                  <a:srgbClr val="3366FF"/>
                </a:solidFill>
              </a:rPr>
              <a:t>The buzz of a text message</a:t>
            </a:r>
          </a:p>
          <a:p>
            <a:pPr>
              <a:buFont typeface="Arial" pitchFamily="-84" charset="0"/>
              <a:buChar char="•"/>
            </a:pPr>
            <a:r>
              <a:rPr lang="en-US" dirty="0">
                <a:solidFill>
                  <a:srgbClr val="3366FF"/>
                </a:solidFill>
              </a:rPr>
              <a:t>The “</a:t>
            </a:r>
            <a:r>
              <a:rPr lang="en-US" dirty="0" err="1">
                <a:solidFill>
                  <a:srgbClr val="3366FF"/>
                </a:solidFill>
              </a:rPr>
              <a:t>boing</a:t>
            </a:r>
            <a:r>
              <a:rPr lang="en-US" dirty="0">
                <a:solidFill>
                  <a:srgbClr val="3366FF"/>
                </a:solidFill>
              </a:rPr>
              <a:t>” or “quack” of someone special’s ringtone</a:t>
            </a:r>
          </a:p>
          <a:p>
            <a:pPr>
              <a:buFont typeface="Arial" pitchFamily="-84" charset="0"/>
              <a:buChar char="•"/>
            </a:pPr>
            <a:endParaRPr lang="en-US" dirty="0">
              <a:solidFill>
                <a:srgbClr val="3366FF"/>
              </a:solidFill>
            </a:endParaRPr>
          </a:p>
          <a:p>
            <a:r>
              <a:rPr lang="en-US" dirty="0">
                <a:solidFill>
                  <a:srgbClr val="3366FF"/>
                </a:solidFill>
              </a:rPr>
              <a:t>All the other symbols represent the different results of calls completed:</a:t>
            </a:r>
          </a:p>
          <a:p>
            <a:pPr>
              <a:buFont typeface="Arial" pitchFamily="-84" charset="0"/>
              <a:buChar char="•"/>
            </a:pPr>
            <a:r>
              <a:rPr lang="en-US" dirty="0">
                <a:solidFill>
                  <a:srgbClr val="3366FF"/>
                </a:solidFill>
              </a:rPr>
              <a:t>Enables me to do business, being available, making money</a:t>
            </a:r>
          </a:p>
          <a:p>
            <a:pPr>
              <a:buFont typeface="Arial" pitchFamily="-84" charset="0"/>
              <a:buChar char="•"/>
            </a:pPr>
            <a:r>
              <a:rPr lang="en-US" dirty="0">
                <a:solidFill>
                  <a:srgbClr val="3366FF"/>
                </a:solidFill>
              </a:rPr>
              <a:t>Allows me to connect with loved ones</a:t>
            </a:r>
          </a:p>
          <a:p>
            <a:pPr>
              <a:buFont typeface="Arial" pitchFamily="-84" charset="0"/>
              <a:buChar char="•"/>
            </a:pPr>
            <a:r>
              <a:rPr lang="en-US" dirty="0">
                <a:solidFill>
                  <a:srgbClr val="3366FF"/>
                </a:solidFill>
              </a:rPr>
              <a:t>Other connections that happen</a:t>
            </a:r>
          </a:p>
          <a:p>
            <a:pPr>
              <a:buFont typeface="Arial" pitchFamily="-84" charset="0"/>
              <a:buChar char="•"/>
            </a:pPr>
            <a:endParaRPr lang="en-US" dirty="0">
              <a:solidFill>
                <a:srgbClr val="3366FF"/>
              </a:solidFill>
            </a:endParaRPr>
          </a:p>
          <a:p>
            <a:r>
              <a:rPr lang="en-US" dirty="0">
                <a:solidFill>
                  <a:srgbClr val="3366FF"/>
                </a:solidFill>
              </a:rPr>
              <a:t>Then there are the games I play, the videos I watch, and the books and music I listen to, the emails I can receive and send, and all the other un-phone-like activities I use it for.  I created my own polka-dots to represent the “black holes” of entertainment my phone provides. Obviously my cell phone is much more than just a phone!</a:t>
            </a:r>
          </a:p>
          <a:p>
            <a:pPr>
              <a:buFont typeface="Arial" pitchFamily="-84" charset="0"/>
              <a:buChar char="•"/>
            </a:pPr>
            <a:endParaRPr lang="en-US" dirty="0"/>
          </a:p>
        </p:txBody>
      </p:sp>
      <p:sp>
        <p:nvSpPr>
          <p:cNvPr id="3" name="Title 2"/>
          <p:cNvSpPr>
            <a:spLocks noGrp="1"/>
          </p:cNvSpPr>
          <p:nvPr>
            <p:ph type="title"/>
          </p:nvPr>
        </p:nvSpPr>
        <p:spPr/>
        <p:txBody>
          <a:bodyPr/>
          <a:lstStyle/>
          <a:p>
            <a:r>
              <a:rPr lang="en-US" dirty="0" smtClean="0"/>
              <a:t>DRAWING  </a:t>
            </a:r>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14" name="Group 13"/>
          <p:cNvGrpSpPr/>
          <p:nvPr/>
        </p:nvGrpSpPr>
        <p:grpSpPr>
          <a:xfrm>
            <a:off x="838200" y="1427007"/>
            <a:ext cx="8077200" cy="4977370"/>
            <a:chOff x="601663" y="457200"/>
            <a:chExt cx="8313737" cy="6627460"/>
          </a:xfrm>
        </p:grpSpPr>
        <p:sp>
          <p:nvSpPr>
            <p:cNvPr id="43010" name="AutoShape 7"/>
            <p:cNvSpPr>
              <a:spLocks noChangeArrowheads="1"/>
            </p:cNvSpPr>
            <p:nvPr/>
          </p:nvSpPr>
          <p:spPr bwMode="auto">
            <a:xfrm>
              <a:off x="2209800" y="457200"/>
              <a:ext cx="5105400" cy="4724400"/>
            </a:xfrm>
            <a:prstGeom prst="flowChartOr">
              <a:avLst/>
            </a:prstGeom>
            <a:solidFill>
              <a:srgbClr val="E0E785"/>
            </a:solidFill>
            <a:ln w="9525">
              <a:solidFill>
                <a:srgbClr val="000000"/>
              </a:solidFill>
              <a:round/>
              <a:headEnd/>
              <a:tailEnd/>
            </a:ln>
          </p:spPr>
          <p:txBody>
            <a:bodyPr>
              <a:prstTxWarp prst="textNoShape">
                <a:avLst/>
              </a:prstTxWarp>
            </a:bodyPr>
            <a:lstStyle/>
            <a:p>
              <a:endParaRPr lang="en-US"/>
            </a:p>
          </p:txBody>
        </p:sp>
        <p:sp>
          <p:nvSpPr>
            <p:cNvPr id="43011" name="AutoShape 4"/>
            <p:cNvSpPr>
              <a:spLocks noChangeArrowheads="1"/>
            </p:cNvSpPr>
            <p:nvPr/>
          </p:nvSpPr>
          <p:spPr bwMode="auto">
            <a:xfrm>
              <a:off x="4953000" y="1219200"/>
              <a:ext cx="1709738" cy="150336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92CDDC"/>
            </a:solidFill>
            <a:ln w="9525">
              <a:solidFill>
                <a:srgbClr val="000000"/>
              </a:solidFill>
              <a:miter lim="800000"/>
              <a:headEnd/>
              <a:tailEnd/>
            </a:ln>
          </p:spPr>
          <p:txBody>
            <a:bodyPr>
              <a:prstTxWarp prst="textNoShape">
                <a:avLst/>
              </a:prstTxWarp>
            </a:bodyPr>
            <a:lstStyle/>
            <a:p>
              <a:endParaRPr lang="en-US"/>
            </a:p>
          </p:txBody>
        </p:sp>
        <p:sp>
          <p:nvSpPr>
            <p:cNvPr id="43012" name="AutoShape 2"/>
            <p:cNvSpPr>
              <a:spLocks noChangeArrowheads="1"/>
            </p:cNvSpPr>
            <p:nvPr/>
          </p:nvSpPr>
          <p:spPr bwMode="auto">
            <a:xfrm>
              <a:off x="2514600" y="3116263"/>
              <a:ext cx="2027238" cy="1724025"/>
            </a:xfrm>
            <a:prstGeom prst="lightningBolt">
              <a:avLst/>
            </a:prstGeom>
            <a:solidFill>
              <a:srgbClr val="92CDDC"/>
            </a:solidFill>
            <a:ln w="9525">
              <a:solidFill>
                <a:srgbClr val="000000"/>
              </a:solidFill>
              <a:miter lim="800000"/>
              <a:headEnd/>
              <a:tailEnd/>
            </a:ln>
          </p:spPr>
          <p:txBody>
            <a:bodyPr>
              <a:prstTxWarp prst="textNoShape">
                <a:avLst/>
              </a:prstTxWarp>
            </a:bodyPr>
            <a:lstStyle/>
            <a:p>
              <a:endParaRPr lang="en-US"/>
            </a:p>
          </p:txBody>
        </p:sp>
        <p:sp>
          <p:nvSpPr>
            <p:cNvPr id="43013" name="AutoShape 8"/>
            <p:cNvSpPr>
              <a:spLocks noChangeArrowheads="1"/>
            </p:cNvSpPr>
            <p:nvPr/>
          </p:nvSpPr>
          <p:spPr bwMode="auto">
            <a:xfrm>
              <a:off x="5486400" y="3124200"/>
              <a:ext cx="685800" cy="1144588"/>
            </a:xfrm>
            <a:prstGeom prst="flowChartMagneticDisk">
              <a:avLst/>
            </a:prstGeom>
            <a:gradFill rotWithShape="1">
              <a:gsLst>
                <a:gs pos="0">
                  <a:srgbClr val="548DD4"/>
                </a:gs>
                <a:gs pos="100000">
                  <a:srgbClr val="274162"/>
                </a:gs>
              </a:gsLst>
              <a:lin ang="5400000" scaled="1"/>
            </a:gradFill>
            <a:ln w="9525">
              <a:solidFill>
                <a:srgbClr val="000000"/>
              </a:solidFill>
              <a:round/>
              <a:headEnd/>
              <a:tailEnd/>
            </a:ln>
          </p:spPr>
          <p:txBody>
            <a:bodyPr>
              <a:prstTxWarp prst="textNoShape">
                <a:avLst/>
              </a:prstTxWarp>
            </a:bodyPr>
            <a:lstStyle/>
            <a:p>
              <a:endParaRPr lang="en-US"/>
            </a:p>
          </p:txBody>
        </p:sp>
        <p:sp>
          <p:nvSpPr>
            <p:cNvPr id="43014" name="AutoShape 9"/>
            <p:cNvSpPr>
              <a:spLocks noChangeArrowheads="1"/>
            </p:cNvSpPr>
            <p:nvPr/>
          </p:nvSpPr>
          <p:spPr bwMode="auto">
            <a:xfrm>
              <a:off x="2895600" y="990600"/>
              <a:ext cx="1419225" cy="1266825"/>
            </a:xfrm>
            <a:prstGeom prst="notchedRightArrow">
              <a:avLst>
                <a:gd name="adj1" fmla="val 50000"/>
                <a:gd name="adj2" fmla="val 27473"/>
              </a:avLst>
            </a:prstGeom>
            <a:solidFill>
              <a:srgbClr val="E36C0A"/>
            </a:solidFill>
            <a:ln w="9525">
              <a:solidFill>
                <a:srgbClr val="000000"/>
              </a:solidFill>
              <a:miter lim="800000"/>
              <a:headEnd/>
              <a:tailEnd/>
            </a:ln>
          </p:spPr>
          <p:txBody>
            <a:bodyPr>
              <a:prstTxWarp prst="textNoShape">
                <a:avLst/>
              </a:prstTxWarp>
            </a:bodyPr>
            <a:lstStyle/>
            <a:p>
              <a:endParaRPr lang="en-US"/>
            </a:p>
          </p:txBody>
        </p:sp>
        <p:sp>
          <p:nvSpPr>
            <p:cNvPr id="43015" name="AutoShape 3"/>
            <p:cNvSpPr>
              <a:spLocks noChangeArrowheads="1"/>
            </p:cNvSpPr>
            <p:nvPr/>
          </p:nvSpPr>
          <p:spPr bwMode="auto">
            <a:xfrm>
              <a:off x="3962400" y="1981200"/>
              <a:ext cx="1447800" cy="1724025"/>
            </a:xfrm>
            <a:prstGeom prst="sun">
              <a:avLst>
                <a:gd name="adj" fmla="val 25000"/>
              </a:avLst>
            </a:prstGeom>
            <a:solidFill>
              <a:srgbClr val="C2D69B"/>
            </a:solidFill>
            <a:ln w="9525">
              <a:solidFill>
                <a:srgbClr val="000000"/>
              </a:solidFill>
              <a:miter lim="800000"/>
              <a:headEnd/>
              <a:tailEnd/>
            </a:ln>
          </p:spPr>
          <p:txBody>
            <a:bodyPr>
              <a:prstTxWarp prst="textNoShape">
                <a:avLst/>
              </a:prstTxWarp>
            </a:bodyPr>
            <a:lstStyle/>
            <a:p>
              <a:endParaRPr lang="en-US"/>
            </a:p>
          </p:txBody>
        </p:sp>
        <p:sp>
          <p:nvSpPr>
            <p:cNvPr id="43016" name="TextBox 12"/>
            <p:cNvSpPr txBox="1">
              <a:spLocks noChangeArrowheads="1"/>
            </p:cNvSpPr>
            <p:nvPr/>
          </p:nvSpPr>
          <p:spPr bwMode="auto">
            <a:xfrm>
              <a:off x="2743200" y="2133601"/>
              <a:ext cx="1389063" cy="491772"/>
            </a:xfrm>
            <a:prstGeom prst="rect">
              <a:avLst/>
            </a:prstGeom>
            <a:noFill/>
            <a:ln w="9525">
              <a:noFill/>
              <a:miter lim="800000"/>
              <a:headEnd/>
              <a:tailEnd/>
            </a:ln>
          </p:spPr>
          <p:txBody>
            <a:bodyPr wrap="square">
              <a:prstTxWarp prst="textNoShape">
                <a:avLst/>
              </a:prstTxWarp>
              <a:spAutoFit/>
            </a:bodyPr>
            <a:lstStyle/>
            <a:p>
              <a:r>
                <a:rPr lang="en-US"/>
                <a:t>Direction</a:t>
              </a:r>
            </a:p>
          </p:txBody>
        </p:sp>
        <p:sp>
          <p:nvSpPr>
            <p:cNvPr id="43017" name="TextBox 13"/>
            <p:cNvSpPr txBox="1">
              <a:spLocks noChangeArrowheads="1"/>
            </p:cNvSpPr>
            <p:nvPr/>
          </p:nvSpPr>
          <p:spPr bwMode="auto">
            <a:xfrm>
              <a:off x="4800600" y="1905000"/>
              <a:ext cx="2314575" cy="491772"/>
            </a:xfrm>
            <a:prstGeom prst="rect">
              <a:avLst/>
            </a:prstGeom>
            <a:noFill/>
            <a:ln w="9525">
              <a:noFill/>
              <a:miter lim="800000"/>
              <a:headEnd/>
              <a:tailEnd/>
            </a:ln>
          </p:spPr>
          <p:txBody>
            <a:bodyPr wrap="square">
              <a:prstTxWarp prst="textNoShape">
                <a:avLst/>
              </a:prstTxWarp>
              <a:spAutoFit/>
            </a:bodyPr>
            <a:lstStyle/>
            <a:p>
              <a:r>
                <a:rPr lang="en-US"/>
                <a:t>Friends &amp; Family</a:t>
              </a:r>
            </a:p>
          </p:txBody>
        </p:sp>
        <p:sp>
          <p:nvSpPr>
            <p:cNvPr id="43018" name="TextBox 14"/>
            <p:cNvSpPr txBox="1">
              <a:spLocks noChangeArrowheads="1"/>
            </p:cNvSpPr>
            <p:nvPr/>
          </p:nvSpPr>
          <p:spPr bwMode="auto">
            <a:xfrm>
              <a:off x="5029200" y="4343399"/>
              <a:ext cx="1684338" cy="491772"/>
            </a:xfrm>
            <a:prstGeom prst="rect">
              <a:avLst/>
            </a:prstGeom>
            <a:noFill/>
            <a:ln w="9525">
              <a:noFill/>
              <a:miter lim="800000"/>
              <a:headEnd/>
              <a:tailEnd/>
            </a:ln>
          </p:spPr>
          <p:txBody>
            <a:bodyPr wrap="square">
              <a:prstTxWarp prst="textNoShape">
                <a:avLst/>
              </a:prstTxWarp>
              <a:spAutoFit/>
            </a:bodyPr>
            <a:lstStyle/>
            <a:p>
              <a:r>
                <a:rPr lang="en-US"/>
                <a:t>All My Data</a:t>
              </a:r>
            </a:p>
          </p:txBody>
        </p:sp>
        <p:sp>
          <p:nvSpPr>
            <p:cNvPr id="43019" name="TextBox 15"/>
            <p:cNvSpPr txBox="1">
              <a:spLocks noChangeArrowheads="1"/>
            </p:cNvSpPr>
            <p:nvPr/>
          </p:nvSpPr>
          <p:spPr bwMode="auto">
            <a:xfrm>
              <a:off x="2667000" y="3702049"/>
              <a:ext cx="1423988" cy="491772"/>
            </a:xfrm>
            <a:prstGeom prst="rect">
              <a:avLst/>
            </a:prstGeom>
            <a:noFill/>
            <a:ln w="9525">
              <a:noFill/>
              <a:miter lim="800000"/>
              <a:headEnd/>
              <a:tailEnd/>
            </a:ln>
          </p:spPr>
          <p:txBody>
            <a:bodyPr wrap="square">
              <a:prstTxWarp prst="textNoShape">
                <a:avLst/>
              </a:prstTxWarp>
              <a:spAutoFit/>
            </a:bodyPr>
            <a:lstStyle/>
            <a:p>
              <a:r>
                <a:rPr lang="en-US"/>
                <a:t>Work Life</a:t>
              </a:r>
            </a:p>
          </p:txBody>
        </p:sp>
        <p:sp>
          <p:nvSpPr>
            <p:cNvPr id="43020" name="TextBox 16"/>
            <p:cNvSpPr txBox="1">
              <a:spLocks noChangeArrowheads="1"/>
            </p:cNvSpPr>
            <p:nvPr/>
          </p:nvSpPr>
          <p:spPr bwMode="auto">
            <a:xfrm>
              <a:off x="3809999" y="2590799"/>
              <a:ext cx="1752600" cy="860602"/>
            </a:xfrm>
            <a:prstGeom prst="rect">
              <a:avLst/>
            </a:prstGeom>
            <a:solidFill>
              <a:srgbClr val="F8F8F8">
                <a:alpha val="38823"/>
              </a:srgbClr>
            </a:solidFill>
            <a:ln w="9525">
              <a:noFill/>
              <a:miter lim="800000"/>
              <a:headEnd/>
              <a:tailEnd/>
            </a:ln>
          </p:spPr>
          <p:txBody>
            <a:bodyPr wrap="square">
              <a:prstTxWarp prst="textNoShape">
                <a:avLst/>
              </a:prstTxWarp>
              <a:spAutoFit/>
            </a:bodyPr>
            <a:lstStyle/>
            <a:p>
              <a:pPr algn="ctr"/>
              <a:r>
                <a:rPr lang="en-US"/>
                <a:t>Gravitational </a:t>
              </a:r>
            </a:p>
            <a:p>
              <a:pPr algn="ctr"/>
              <a:r>
                <a:rPr lang="en-US"/>
                <a:t>Center</a:t>
              </a:r>
            </a:p>
          </p:txBody>
        </p:sp>
        <p:sp>
          <p:nvSpPr>
            <p:cNvPr id="43021" name="TextBox 17"/>
            <p:cNvSpPr txBox="1">
              <a:spLocks noChangeArrowheads="1"/>
            </p:cNvSpPr>
            <p:nvPr/>
          </p:nvSpPr>
          <p:spPr bwMode="auto">
            <a:xfrm>
              <a:off x="601663" y="5486400"/>
              <a:ext cx="8313737" cy="1598260"/>
            </a:xfrm>
            <a:prstGeom prst="rect">
              <a:avLst/>
            </a:prstGeom>
            <a:noFill/>
            <a:ln w="9525">
              <a:noFill/>
              <a:miter lim="800000"/>
              <a:headEnd/>
              <a:tailEnd/>
            </a:ln>
          </p:spPr>
          <p:txBody>
            <a:bodyPr wrap="square">
              <a:prstTxWarp prst="textNoShape">
                <a:avLst/>
              </a:prstTxWarp>
              <a:spAutoFit/>
            </a:bodyPr>
            <a:lstStyle/>
            <a:p>
              <a:r>
                <a:rPr lang="en-US" b="1">
                  <a:solidFill>
                    <a:srgbClr val="3366FF"/>
                  </a:solidFill>
                </a:rPr>
                <a:t>My cell phone bundles all my life activities together. It has all my important data, from work to family  - with photos and videos, it literally carries memories around. It organizes my life, giving me directions as to meetings and locations.  My life centers on my phone.</a:t>
              </a:r>
            </a:p>
          </p:txBody>
        </p:sp>
      </p:grpSp>
      <p:sp>
        <p:nvSpPr>
          <p:cNvPr id="15" name="Title 14"/>
          <p:cNvSpPr>
            <a:spLocks noGrp="1"/>
          </p:cNvSpPr>
          <p:nvPr>
            <p:ph type="title"/>
          </p:nvPr>
        </p:nvSpPr>
        <p:spPr/>
        <p:txBody>
          <a:bodyPr/>
          <a:lstStyle/>
          <a:p>
            <a:r>
              <a:rPr lang="en-US" dirty="0" smtClean="0"/>
              <a:t>DRAWING</a:t>
            </a:r>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DRAWING</a:t>
            </a:r>
            <a:endParaRPr lang="en-US" dirty="0"/>
          </a:p>
        </p:txBody>
      </p:sp>
      <p:sp>
        <p:nvSpPr>
          <p:cNvPr id="3" name="Subtitle 2"/>
          <p:cNvSpPr>
            <a:spLocks noGrp="1"/>
          </p:cNvSpPr>
          <p:nvPr>
            <p:ph type="subTitle" idx="4294967295"/>
          </p:nvPr>
        </p:nvSpPr>
        <p:spPr>
          <a:xfrm>
            <a:off x="5702300" y="1752600"/>
            <a:ext cx="2984500" cy="4343400"/>
          </a:xfrm>
        </p:spPr>
        <p:txBody>
          <a:bodyPr>
            <a:normAutofit fontScale="92500" lnSpcReduction="20000"/>
          </a:bodyPr>
          <a:lstStyle/>
          <a:p>
            <a:pPr>
              <a:lnSpc>
                <a:spcPct val="80000"/>
              </a:lnSpc>
              <a:spcAft>
                <a:spcPts val="1200"/>
              </a:spcAft>
              <a:buFont typeface="Arial" charset="0"/>
              <a:buNone/>
              <a:defRPr/>
            </a:pPr>
            <a:r>
              <a:rPr lang="en-US" sz="2000" dirty="0" smtClean="0">
                <a:solidFill>
                  <a:srgbClr val="898989"/>
                </a:solidFill>
              </a:rPr>
              <a:t>	I </a:t>
            </a:r>
            <a:r>
              <a:rPr lang="en-US" sz="2000" dirty="0">
                <a:solidFill>
                  <a:srgbClr val="898989"/>
                </a:solidFill>
              </a:rPr>
              <a:t>view my cell phone as a way to stay in contact with loved ones across the country, through pictures, emails, texts, and calls. I do feel that it is an unstable way to manage my relationships with people as texts and brief conversations do not always convey everything correctly, and may be misinterpreted. The half circle bottom represents the instability, the yellow shape acts like a container that holds the heart and star that represent my relationships with other people.  </a:t>
            </a:r>
          </a:p>
        </p:txBody>
      </p:sp>
      <p:sp>
        <p:nvSpPr>
          <p:cNvPr id="44035" name="AutoShape 3"/>
          <p:cNvSpPr>
            <a:spLocks noChangeArrowheads="1"/>
          </p:cNvSpPr>
          <p:nvPr/>
        </p:nvSpPr>
        <p:spPr bwMode="auto">
          <a:xfrm rot="10800000">
            <a:off x="1217333" y="2528849"/>
            <a:ext cx="3081337" cy="330993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76923C"/>
          </a:solidFill>
          <a:ln w="9525">
            <a:solidFill>
              <a:srgbClr val="000000"/>
            </a:solidFill>
            <a:miter lim="800000"/>
            <a:headEnd/>
            <a:tailEnd/>
          </a:ln>
        </p:spPr>
        <p:txBody>
          <a:bodyPr>
            <a:prstTxWarp prst="textNoShape">
              <a:avLst/>
            </a:prstTxWarp>
          </a:bodyPr>
          <a:lstStyle/>
          <a:p>
            <a:endParaRPr lang="en-US"/>
          </a:p>
        </p:txBody>
      </p:sp>
      <p:sp>
        <p:nvSpPr>
          <p:cNvPr id="44036" name="AutoShape 4"/>
          <p:cNvSpPr>
            <a:spLocks noChangeArrowheads="1"/>
          </p:cNvSpPr>
          <p:nvPr/>
        </p:nvSpPr>
        <p:spPr bwMode="auto">
          <a:xfrm>
            <a:off x="1595464" y="3590887"/>
            <a:ext cx="2165045" cy="1868769"/>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C000"/>
          </a:solidFill>
          <a:ln w="9525">
            <a:solidFill>
              <a:srgbClr val="000000"/>
            </a:solidFill>
            <a:miter lim="800000"/>
            <a:headEnd/>
            <a:tailEnd/>
          </a:ln>
        </p:spPr>
        <p:txBody>
          <a:bodyPr>
            <a:prstTxWarp prst="textNoShape">
              <a:avLst/>
            </a:prstTxWarp>
          </a:bodyPr>
          <a:lstStyle/>
          <a:p>
            <a:endParaRPr lang="en-US"/>
          </a:p>
        </p:txBody>
      </p:sp>
      <p:sp>
        <p:nvSpPr>
          <p:cNvPr id="1029" name="AutoShape 5"/>
          <p:cNvSpPr>
            <a:spLocks noChangeArrowheads="1"/>
          </p:cNvSpPr>
          <p:nvPr/>
        </p:nvSpPr>
        <p:spPr bwMode="auto">
          <a:xfrm rot="2056060">
            <a:off x="2279245" y="1626451"/>
            <a:ext cx="2554266" cy="2203986"/>
          </a:xfrm>
          <a:prstGeom prst="star5">
            <a:avLst/>
          </a:prstGeom>
          <a:solidFill>
            <a:srgbClr val="943634"/>
          </a:solidFill>
          <a:ln w="9525">
            <a:solidFill>
              <a:srgbClr val="000000"/>
            </a:solidFill>
            <a:miter lim="800000"/>
            <a:headEnd/>
            <a:tailEnd/>
          </a:ln>
        </p:spPr>
        <p:txBody>
          <a:bodyPr>
            <a:prstTxWarp prst="textNoShape">
              <a:avLst/>
            </a:prstTxWarp>
          </a:bodyPr>
          <a:lstStyle/>
          <a:p>
            <a:pPr fontAlgn="auto">
              <a:spcBef>
                <a:spcPts val="0"/>
              </a:spcBef>
              <a:spcAft>
                <a:spcPts val="0"/>
              </a:spcAft>
              <a:defRPr/>
            </a:pPr>
            <a:endParaRPr lang="en-US">
              <a:latin typeface="+mn-lt"/>
              <a:ea typeface="Arial" charset="0"/>
              <a:cs typeface="Arial" charset="0"/>
            </a:endParaRPr>
          </a:p>
        </p:txBody>
      </p:sp>
      <p:sp>
        <p:nvSpPr>
          <p:cNvPr id="44038" name="AutoShape 2"/>
          <p:cNvSpPr>
            <a:spLocks noChangeArrowheads="1"/>
          </p:cNvSpPr>
          <p:nvPr/>
        </p:nvSpPr>
        <p:spPr bwMode="auto">
          <a:xfrm rot="-483307">
            <a:off x="1156418" y="1729422"/>
            <a:ext cx="2440743" cy="196247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92CDDC"/>
          </a:solidFill>
          <a:ln w="9525">
            <a:solidFill>
              <a:srgbClr val="000000"/>
            </a:solidFill>
            <a:miter lim="800000"/>
            <a:headEnd/>
            <a:tailEnd/>
          </a:ln>
        </p:spPr>
        <p:txBody>
          <a:bodyPr>
            <a:prstTxWarp prst="textNoShape">
              <a:avLst/>
            </a:prstTxWarp>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defRPr/>
            </a:pPr>
            <a:r>
              <a:rPr lang="en-US" dirty="0" smtClean="0"/>
              <a:t>DISCOVERED A BOOK…</a:t>
            </a:r>
            <a:endParaRPr lang="en-US" dirty="0"/>
          </a:p>
        </p:txBody>
      </p:sp>
      <p:sp>
        <p:nvSpPr>
          <p:cNvPr id="18435" name="Date Placeholder 3"/>
          <p:cNvSpPr>
            <a:spLocks noGrp="1"/>
          </p:cNvSpPr>
          <p:nvPr>
            <p:ph type="dt" sz="quarter" idx="10"/>
          </p:nvPr>
        </p:nvSpPr>
        <p:spPr bwMode="auto">
          <a:noFill/>
          <a:ln>
            <a:miter lim="800000"/>
            <a:headEnd/>
            <a:tailEnd/>
          </a:ln>
        </p:spPr>
        <p:txBody>
          <a:bodyPr/>
          <a:lstStyle/>
          <a:p>
            <a:fld id="{0AB1C1D5-D9D2-E946-A3C1-B9A2BCF33531}" type="datetime4">
              <a:rPr lang="en-US" smtClean="0">
                <a:latin typeface="Arial" pitchFamily="-84" charset="0"/>
                <a:ea typeface="Arial" pitchFamily="-84" charset="0"/>
                <a:cs typeface="Arial" pitchFamily="-84" charset="0"/>
              </a:rPr>
              <a:pPr/>
              <a:t>June 2, 2012</a:t>
            </a:fld>
            <a:endParaRPr lang="en-US" smtClean="0">
              <a:latin typeface="Arial" pitchFamily="-84" charset="0"/>
              <a:ea typeface="Arial" pitchFamily="-84" charset="0"/>
              <a:cs typeface="Arial" pitchFamily="-84" charset="0"/>
            </a:endParaRPr>
          </a:p>
        </p:txBody>
      </p:sp>
      <p:sp>
        <p:nvSpPr>
          <p:cNvPr id="18436" name="Footer Placeholder 4"/>
          <p:cNvSpPr>
            <a:spLocks noGrp="1"/>
          </p:cNvSpPr>
          <p:nvPr>
            <p:ph type="ftr" sz="quarter" idx="11"/>
          </p:nvPr>
        </p:nvSpPr>
        <p:spPr bwMode="auto">
          <a:noFill/>
          <a:ln>
            <a:miter lim="800000"/>
            <a:headEnd/>
            <a:tailEnd/>
          </a:ln>
        </p:spPr>
        <p:txBody>
          <a:bodyPr/>
          <a:lstStyle/>
          <a:p>
            <a:r>
              <a:rPr lang="en-US" smtClean="0">
                <a:latin typeface="Arial" pitchFamily="-84" charset="0"/>
                <a:ea typeface="Arial" pitchFamily="-84" charset="0"/>
                <a:cs typeface="Arial" pitchFamily="-84" charset="0"/>
              </a:rPr>
              <a:t>© 2011 InsightsNow, Inc. </a:t>
            </a:r>
          </a:p>
        </p:txBody>
      </p:sp>
      <p:sp>
        <p:nvSpPr>
          <p:cNvPr id="18437" name="Slide Number Placeholder 5"/>
          <p:cNvSpPr>
            <a:spLocks noGrp="1"/>
          </p:cNvSpPr>
          <p:nvPr>
            <p:ph type="sldNum" sz="quarter" idx="12"/>
          </p:nvPr>
        </p:nvSpPr>
        <p:spPr bwMode="auto">
          <a:noFill/>
          <a:ln>
            <a:miter lim="800000"/>
            <a:headEnd/>
            <a:tailEnd/>
          </a:ln>
        </p:spPr>
        <p:txBody>
          <a:bodyPr/>
          <a:lstStyle/>
          <a:p>
            <a:fld id="{35546E9E-68C5-7E4F-8449-2C7F3CB3E014}" type="slidenum">
              <a:rPr lang="en-US" smtClean="0">
                <a:latin typeface="Arial" pitchFamily="-84" charset="0"/>
                <a:ea typeface="Arial" pitchFamily="-84" charset="0"/>
                <a:cs typeface="Arial" pitchFamily="-84" charset="0"/>
              </a:rPr>
              <a:pPr/>
              <a:t>3</a:t>
            </a:fld>
            <a:endParaRPr lang="en-US" smtClean="0">
              <a:latin typeface="Arial" pitchFamily="-84" charset="0"/>
              <a:ea typeface="Arial" pitchFamily="-84" charset="0"/>
              <a:cs typeface="Arial" pitchFamily="-84" charset="0"/>
            </a:endParaRPr>
          </a:p>
        </p:txBody>
      </p:sp>
      <p:pic>
        <p:nvPicPr>
          <p:cNvPr id="18438" name="Picture 5"/>
          <p:cNvPicPr>
            <a:picLocks noChangeAspect="1"/>
          </p:cNvPicPr>
          <p:nvPr/>
        </p:nvPicPr>
        <p:blipFill>
          <a:blip r:embed="rId2"/>
          <a:srcRect/>
          <a:stretch>
            <a:fillRect/>
          </a:stretch>
        </p:blipFill>
        <p:spPr bwMode="auto">
          <a:xfrm>
            <a:off x="1600200" y="1600200"/>
            <a:ext cx="6350000" cy="4229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pPr>
              <a:defRPr/>
            </a:pPr>
            <a:r>
              <a:rPr lang="en-US" dirty="0" smtClean="0"/>
              <a:t>Artistic INQUIRY</a:t>
            </a:r>
            <a:endParaRPr lang="en-US" dirty="0"/>
          </a:p>
        </p:txBody>
      </p:sp>
      <p:sp>
        <p:nvSpPr>
          <p:cNvPr id="46083" name="Text Placeholder 12"/>
          <p:cNvSpPr>
            <a:spLocks noGrp="1"/>
          </p:cNvSpPr>
          <p:nvPr>
            <p:ph type="body" idx="1"/>
          </p:nvPr>
        </p:nvSpPr>
        <p:spPr/>
        <p:txBody>
          <a:bodyPr/>
          <a:lstStyle/>
          <a:p>
            <a:r>
              <a:rPr lang="en-US" sz="2800" smtClean="0">
                <a:solidFill>
                  <a:srgbClr val="C0504D"/>
                </a:solidFill>
                <a:latin typeface="Arial" pitchFamily="-84" charset="0"/>
                <a:ea typeface="Arial" pitchFamily="-84" charset="0"/>
                <a:cs typeface="Arial" pitchFamily="-84" charset="0"/>
              </a:rPr>
              <a:t>CONSIDERING NEW FORMS OF </a:t>
            </a:r>
          </a:p>
        </p:txBody>
      </p:sp>
      <p:sp>
        <p:nvSpPr>
          <p:cNvPr id="46084" name="Date Placeholder 3"/>
          <p:cNvSpPr>
            <a:spLocks noGrp="1"/>
          </p:cNvSpPr>
          <p:nvPr>
            <p:ph type="dt" sz="quarter" idx="10"/>
          </p:nvPr>
        </p:nvSpPr>
        <p:spPr bwMode="auto">
          <a:noFill/>
          <a:ln>
            <a:miter lim="800000"/>
            <a:headEnd/>
            <a:tailEnd/>
          </a:ln>
        </p:spPr>
        <p:txBody>
          <a:bodyPr/>
          <a:lstStyle/>
          <a:p>
            <a:fld id="{FC098CC1-3266-C34D-89E9-C5A7A8794DAC}" type="datetime4">
              <a:rPr lang="en-US" smtClean="0">
                <a:latin typeface="Arial" pitchFamily="-84" charset="0"/>
                <a:ea typeface="Arial" pitchFamily="-84" charset="0"/>
                <a:cs typeface="Arial" pitchFamily="-84" charset="0"/>
              </a:rPr>
              <a:pPr/>
              <a:t>June 2, 2012</a:t>
            </a:fld>
            <a:endParaRPr lang="en-US" smtClean="0">
              <a:latin typeface="Arial" pitchFamily="-84" charset="0"/>
              <a:ea typeface="Arial" pitchFamily="-84" charset="0"/>
              <a:cs typeface="Arial" pitchFamily="-84" charset="0"/>
            </a:endParaRPr>
          </a:p>
        </p:txBody>
      </p:sp>
      <p:sp>
        <p:nvSpPr>
          <p:cNvPr id="46085" name="Footer Placeholder 4"/>
          <p:cNvSpPr>
            <a:spLocks noGrp="1"/>
          </p:cNvSpPr>
          <p:nvPr>
            <p:ph type="ftr" sz="quarter" idx="11"/>
          </p:nvPr>
        </p:nvSpPr>
        <p:spPr bwMode="auto">
          <a:noFill/>
          <a:ln>
            <a:miter lim="800000"/>
            <a:headEnd/>
            <a:tailEnd/>
          </a:ln>
        </p:spPr>
        <p:txBody>
          <a:bodyPr/>
          <a:lstStyle/>
          <a:p>
            <a:r>
              <a:rPr lang="en-US" smtClean="0">
                <a:latin typeface="Arial" pitchFamily="-84" charset="0"/>
                <a:ea typeface="Arial" pitchFamily="-84" charset="0"/>
                <a:cs typeface="Arial" pitchFamily="-84" charset="0"/>
              </a:rPr>
              <a:t>© 2011 InsightsNow, Inc. </a:t>
            </a:r>
          </a:p>
        </p:txBody>
      </p:sp>
      <p:sp>
        <p:nvSpPr>
          <p:cNvPr id="46086" name="Slide Number Placeholder 5"/>
          <p:cNvSpPr>
            <a:spLocks noGrp="1"/>
          </p:cNvSpPr>
          <p:nvPr>
            <p:ph type="sldNum" sz="quarter" idx="12"/>
          </p:nvPr>
        </p:nvSpPr>
        <p:spPr bwMode="auto">
          <a:noFill/>
          <a:ln>
            <a:miter lim="800000"/>
            <a:headEnd/>
            <a:tailEnd/>
          </a:ln>
        </p:spPr>
        <p:txBody>
          <a:bodyPr/>
          <a:lstStyle/>
          <a:p>
            <a:fld id="{6D299A5D-C64B-3B42-850A-A9C504886EFF}" type="slidenum">
              <a:rPr lang="en-US" smtClean="0">
                <a:latin typeface="Arial" pitchFamily="-84" charset="0"/>
                <a:ea typeface="Arial" pitchFamily="-84" charset="0"/>
                <a:cs typeface="Arial" pitchFamily="-84" charset="0"/>
              </a:rPr>
              <a:pPr/>
              <a:t>30</a:t>
            </a:fld>
            <a:endParaRPr lang="en-US" smtClean="0">
              <a:latin typeface="Arial" pitchFamily="-84" charset="0"/>
              <a:ea typeface="Arial" pitchFamily="-84" charset="0"/>
              <a:cs typeface="Arial" pitchFamily="-8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lstStyle/>
          <a:p>
            <a:pPr>
              <a:buFont typeface="Wingdings" charset="2"/>
              <a:buChar char="ü"/>
              <a:defRPr/>
            </a:pPr>
            <a:endParaRPr lang="en-US" sz="2800" dirty="0" smtClean="0">
              <a:solidFill>
                <a:schemeClr val="tx2">
                  <a:lumMod val="60000"/>
                  <a:lumOff val="40000"/>
                </a:schemeClr>
              </a:solidFill>
              <a:latin typeface="Arial Rounded MT Bold"/>
              <a:cs typeface="Arial Rounded MT Bold"/>
            </a:endParaRPr>
          </a:p>
          <a:p>
            <a:pPr>
              <a:buClr>
                <a:schemeClr val="accent2"/>
              </a:buClr>
              <a:buFont typeface="Wingdings" charset="2"/>
              <a:buChar char="ü"/>
              <a:defRPr/>
            </a:pPr>
            <a:r>
              <a:rPr lang="en-US" sz="2800" dirty="0" smtClean="0">
                <a:solidFill>
                  <a:schemeClr val="tx2">
                    <a:lumMod val="60000"/>
                    <a:lumOff val="40000"/>
                  </a:schemeClr>
                </a:solidFill>
                <a:latin typeface="Arial Rounded MT Bold"/>
                <a:cs typeface="Arial Rounded MT Bold"/>
              </a:rPr>
              <a:t>Topic:  Think about times when you feel that you are living healthy; make a short list</a:t>
            </a:r>
          </a:p>
          <a:p>
            <a:pPr>
              <a:buFont typeface="Wingdings" charset="2"/>
              <a:buChar char="ü"/>
              <a:defRPr/>
            </a:pPr>
            <a:endParaRPr lang="en-US" sz="2800" dirty="0" smtClean="0">
              <a:solidFill>
                <a:schemeClr val="tx2">
                  <a:lumMod val="60000"/>
                  <a:lumOff val="40000"/>
                </a:schemeClr>
              </a:solidFill>
              <a:latin typeface="Arial Rounded MT Bold"/>
              <a:cs typeface="Arial Rounded MT Bold"/>
            </a:endParaRPr>
          </a:p>
          <a:p>
            <a:pPr>
              <a:buClr>
                <a:schemeClr val="accent2"/>
              </a:buClr>
              <a:buFont typeface="Wingdings" charset="2"/>
              <a:buChar char="ü"/>
              <a:defRPr/>
            </a:pPr>
            <a:r>
              <a:rPr lang="en-US" sz="2800" dirty="0" smtClean="0">
                <a:solidFill>
                  <a:schemeClr val="tx2">
                    <a:lumMod val="60000"/>
                    <a:lumOff val="40000"/>
                  </a:schemeClr>
                </a:solidFill>
                <a:latin typeface="Arial Rounded MT Bold"/>
                <a:cs typeface="Arial Rounded MT Bold"/>
              </a:rPr>
              <a:t>Now focus on one</a:t>
            </a:r>
            <a:endParaRPr lang="en-US" dirty="0" smtClean="0">
              <a:solidFill>
                <a:schemeClr val="tx2">
                  <a:lumMod val="60000"/>
                  <a:lumOff val="40000"/>
                </a:schemeClr>
              </a:solidFill>
              <a:latin typeface="Arial Rounded MT Bold"/>
              <a:cs typeface="Arial Rounded MT Bold"/>
            </a:endParaRPr>
          </a:p>
        </p:txBody>
      </p:sp>
      <p:sp>
        <p:nvSpPr>
          <p:cNvPr id="7" name="Title 6"/>
          <p:cNvSpPr>
            <a:spLocks noGrp="1"/>
          </p:cNvSpPr>
          <p:nvPr>
            <p:ph type="title"/>
          </p:nvPr>
        </p:nvSpPr>
        <p:spPr/>
        <p:txBody>
          <a:bodyPr/>
          <a:lstStyle/>
          <a:p>
            <a:pPr>
              <a:defRPr/>
            </a:pPr>
            <a:r>
              <a:rPr lang="en-US" dirty="0" smtClean="0"/>
              <a:t>CONSIDERING NEW FORMS…VISUAL</a:t>
            </a:r>
            <a:endParaRPr lang="en-US" dirty="0"/>
          </a:p>
        </p:txBody>
      </p:sp>
      <p:sp>
        <p:nvSpPr>
          <p:cNvPr id="47108" name="Date Placeholder 3"/>
          <p:cNvSpPr>
            <a:spLocks noGrp="1"/>
          </p:cNvSpPr>
          <p:nvPr>
            <p:ph type="dt" sz="quarter" idx="10"/>
          </p:nvPr>
        </p:nvSpPr>
        <p:spPr bwMode="auto">
          <a:noFill/>
          <a:ln>
            <a:miter lim="800000"/>
            <a:headEnd/>
            <a:tailEnd/>
          </a:ln>
        </p:spPr>
        <p:txBody>
          <a:bodyPr/>
          <a:lstStyle/>
          <a:p>
            <a:fld id="{9CE304D9-F2BB-C64E-99E6-A7F97577B5AB}" type="datetime1">
              <a:rPr lang="en-US" smtClean="0">
                <a:latin typeface="Arial" pitchFamily="-84" charset="0"/>
                <a:ea typeface="Arial" pitchFamily="-84" charset="0"/>
                <a:cs typeface="Arial" pitchFamily="-84" charset="0"/>
              </a:rPr>
              <a:pPr/>
              <a:t>6/2/12</a:t>
            </a:fld>
            <a:endParaRPr lang="en-US" smtClean="0">
              <a:latin typeface="Arial" pitchFamily="-84" charset="0"/>
              <a:ea typeface="Arial" pitchFamily="-84" charset="0"/>
              <a:cs typeface="Arial" pitchFamily="-84" charset="0"/>
            </a:endParaRPr>
          </a:p>
        </p:txBody>
      </p:sp>
      <p:sp>
        <p:nvSpPr>
          <p:cNvPr id="47109" name="Footer Placeholder 4"/>
          <p:cNvSpPr>
            <a:spLocks noGrp="1"/>
          </p:cNvSpPr>
          <p:nvPr>
            <p:ph type="ftr" sz="quarter" idx="11"/>
          </p:nvPr>
        </p:nvSpPr>
        <p:spPr bwMode="auto">
          <a:noFill/>
          <a:ln>
            <a:miter lim="800000"/>
            <a:headEnd/>
            <a:tailEnd/>
          </a:ln>
        </p:spPr>
        <p:txBody>
          <a:bodyPr/>
          <a:lstStyle/>
          <a:p>
            <a:r>
              <a:rPr lang="en-US" smtClean="0">
                <a:latin typeface="Arial" pitchFamily="-84" charset="0"/>
                <a:ea typeface="Arial" pitchFamily="-84" charset="0"/>
                <a:cs typeface="Arial" pitchFamily="-84" charset="0"/>
              </a:rPr>
              <a:t>© 2011 InsightsNow, Inc. </a:t>
            </a:r>
          </a:p>
        </p:txBody>
      </p:sp>
      <p:sp>
        <p:nvSpPr>
          <p:cNvPr id="47110" name="Slide Number Placeholder 5"/>
          <p:cNvSpPr>
            <a:spLocks noGrp="1"/>
          </p:cNvSpPr>
          <p:nvPr>
            <p:ph type="sldNum" sz="quarter" idx="12"/>
          </p:nvPr>
        </p:nvSpPr>
        <p:spPr bwMode="auto">
          <a:noFill/>
          <a:ln>
            <a:miter lim="800000"/>
            <a:headEnd/>
            <a:tailEnd/>
          </a:ln>
        </p:spPr>
        <p:txBody>
          <a:bodyPr/>
          <a:lstStyle/>
          <a:p>
            <a:fld id="{54CC031F-9AE7-4440-A749-5D4BA38E1B85}" type="slidenum">
              <a:rPr lang="en-US" smtClean="0">
                <a:latin typeface="Arial" pitchFamily="-84" charset="0"/>
                <a:ea typeface="Arial" pitchFamily="-84" charset="0"/>
                <a:cs typeface="Arial" pitchFamily="-84" charset="0"/>
              </a:rPr>
              <a:pPr/>
              <a:t>31</a:t>
            </a:fld>
            <a:endParaRPr lang="en-US" smtClean="0">
              <a:latin typeface="Arial" pitchFamily="-84" charset="0"/>
              <a:ea typeface="Arial" pitchFamily="-84" charset="0"/>
              <a:cs typeface="Arial" pitchFamily="-8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lstStyle/>
          <a:p>
            <a:pPr>
              <a:buFont typeface="Arial" charset="0"/>
              <a:buNone/>
              <a:defRPr/>
            </a:pPr>
            <a:r>
              <a:rPr lang="en-US" sz="2400" b="1" u="sng" dirty="0" smtClean="0">
                <a:solidFill>
                  <a:srgbClr val="953735"/>
                </a:solidFill>
                <a:latin typeface="Arial Rounded MT Bold"/>
                <a:cs typeface="Arial Rounded MT Bold"/>
              </a:rPr>
              <a:t>Times when you feel that you are living healthy</a:t>
            </a:r>
          </a:p>
          <a:p>
            <a:pPr>
              <a:buFont typeface="Arial" charset="0"/>
              <a:buChar char="•"/>
              <a:defRPr/>
            </a:pPr>
            <a:endParaRPr lang="en-US" dirty="0" smtClean="0">
              <a:solidFill>
                <a:schemeClr val="tx2">
                  <a:lumMod val="60000"/>
                  <a:lumOff val="40000"/>
                </a:schemeClr>
              </a:solidFill>
              <a:latin typeface="Arial Rounded MT Bold"/>
              <a:cs typeface="Arial Rounded MT Bold"/>
            </a:endParaRPr>
          </a:p>
          <a:p>
            <a:pPr>
              <a:buClr>
                <a:schemeClr val="accent2"/>
              </a:buClr>
              <a:buFont typeface="Wingdings" charset="2"/>
              <a:buChar char="ü"/>
              <a:defRPr/>
            </a:pPr>
            <a:r>
              <a:rPr lang="en-US" sz="2000" dirty="0" smtClean="0">
                <a:solidFill>
                  <a:schemeClr val="tx2">
                    <a:lumMod val="60000"/>
                    <a:lumOff val="40000"/>
                  </a:schemeClr>
                </a:solidFill>
                <a:latin typeface="Arial Rounded MT Bold"/>
                <a:cs typeface="Arial Rounded MT Bold"/>
              </a:rPr>
              <a:t>Instructions</a:t>
            </a:r>
            <a:r>
              <a:rPr lang="en-US" dirty="0" smtClean="0">
                <a:solidFill>
                  <a:schemeClr val="tx2">
                    <a:lumMod val="60000"/>
                    <a:lumOff val="40000"/>
                  </a:schemeClr>
                </a:solidFill>
                <a:latin typeface="Arial Rounded MT Bold"/>
                <a:cs typeface="Arial Rounded MT Bold"/>
              </a:rPr>
              <a:t>:  </a:t>
            </a:r>
          </a:p>
          <a:p>
            <a:pPr lvl="1">
              <a:buFont typeface="Arial" charset="0"/>
              <a:buChar char="–"/>
              <a:defRPr/>
            </a:pPr>
            <a:r>
              <a:rPr lang="en-US" dirty="0" smtClean="0">
                <a:solidFill>
                  <a:schemeClr val="tx2">
                    <a:lumMod val="60000"/>
                    <a:lumOff val="40000"/>
                  </a:schemeClr>
                </a:solidFill>
                <a:latin typeface="Arial Rounded MT Bold"/>
                <a:cs typeface="Arial Rounded MT Bold"/>
              </a:rPr>
              <a:t>Set aside your usual thinking process.  Sink into the experience you’ve identified.  Using the art materials available on the table, create a [sculpture, drawing] that reflects your thoughts and feelings about this moment in time.  How do you feel?  What are key elements of the moment?  What thoughts might you have?  Are there concerns? Steer away from literal representations, and consider your </a:t>
            </a:r>
            <a:r>
              <a:rPr lang="en-US" i="1" dirty="0" smtClean="0">
                <a:solidFill>
                  <a:schemeClr val="tx2">
                    <a:lumMod val="60000"/>
                    <a:lumOff val="40000"/>
                  </a:schemeClr>
                </a:solidFill>
                <a:latin typeface="Arial Rounded MT Bold"/>
                <a:cs typeface="Arial Rounded MT Bold"/>
              </a:rPr>
              <a:t>experience</a:t>
            </a:r>
          </a:p>
          <a:p>
            <a:pPr lvl="1">
              <a:buFont typeface="Arial" charset="0"/>
              <a:buChar char="–"/>
              <a:defRPr/>
            </a:pPr>
            <a:r>
              <a:rPr lang="en-US" i="1" dirty="0" smtClean="0">
                <a:solidFill>
                  <a:schemeClr val="accent2">
                    <a:lumMod val="75000"/>
                  </a:schemeClr>
                </a:solidFill>
                <a:latin typeface="Arial Rounded MT Bold"/>
                <a:cs typeface="Arial Rounded MT Bold"/>
              </a:rPr>
              <a:t>PLEASE WORK SILENTLY </a:t>
            </a:r>
            <a:r>
              <a:rPr lang="en-US" i="1" dirty="0" smtClean="0">
                <a:solidFill>
                  <a:schemeClr val="accent2">
                    <a:lumMod val="75000"/>
                  </a:schemeClr>
                </a:solidFill>
                <a:latin typeface="Arial Rounded MT Bold"/>
                <a:cs typeface="Arial Rounded MT Bold"/>
              </a:rPr>
              <a:t>(5 </a:t>
            </a:r>
            <a:r>
              <a:rPr lang="en-US" i="1" dirty="0" smtClean="0">
                <a:solidFill>
                  <a:schemeClr val="accent2">
                    <a:lumMod val="75000"/>
                  </a:schemeClr>
                </a:solidFill>
                <a:latin typeface="Arial Rounded MT Bold"/>
                <a:cs typeface="Arial Rounded MT Bold"/>
              </a:rPr>
              <a:t>minutes)</a:t>
            </a:r>
          </a:p>
          <a:p>
            <a:pPr lvl="1">
              <a:buFont typeface="Arial" charset="0"/>
              <a:buChar char="–"/>
              <a:defRPr/>
            </a:pPr>
            <a:endParaRPr lang="en-US" i="1" dirty="0" smtClean="0">
              <a:solidFill>
                <a:schemeClr val="accent2">
                  <a:lumMod val="75000"/>
                </a:schemeClr>
              </a:solidFill>
              <a:latin typeface="Arial Rounded MT Bold"/>
              <a:cs typeface="Arial Rounded MT Bold"/>
            </a:endParaRPr>
          </a:p>
          <a:p>
            <a:pPr>
              <a:buClr>
                <a:schemeClr val="accent2"/>
              </a:buClr>
              <a:buFont typeface="Wingdings" charset="2"/>
              <a:buChar char="ü"/>
              <a:defRPr/>
            </a:pPr>
            <a:r>
              <a:rPr lang="en-US" dirty="0" smtClean="0">
                <a:solidFill>
                  <a:schemeClr val="tx2">
                    <a:lumMod val="60000"/>
                    <a:lumOff val="40000"/>
                  </a:schemeClr>
                </a:solidFill>
                <a:latin typeface="Arial Rounded MT Bold"/>
                <a:cs typeface="Arial Rounded MT Bold"/>
              </a:rPr>
              <a:t>(Forms:  Play </a:t>
            </a:r>
            <a:r>
              <a:rPr lang="en-US" dirty="0" err="1" smtClean="0">
                <a:solidFill>
                  <a:schemeClr val="tx2">
                    <a:lumMod val="60000"/>
                    <a:lumOff val="40000"/>
                  </a:schemeClr>
                </a:solidFill>
                <a:latin typeface="Arial Rounded MT Bold"/>
                <a:cs typeface="Arial Rounded MT Bold"/>
              </a:rPr>
              <a:t>Doh</a:t>
            </a:r>
            <a:r>
              <a:rPr lang="en-US" dirty="0" smtClean="0">
                <a:solidFill>
                  <a:schemeClr val="tx2">
                    <a:lumMod val="60000"/>
                    <a:lumOff val="40000"/>
                  </a:schemeClr>
                </a:solidFill>
                <a:latin typeface="Arial Rounded MT Bold"/>
                <a:cs typeface="Arial Rounded MT Bold"/>
              </a:rPr>
              <a:t>, pastels, </a:t>
            </a:r>
            <a:r>
              <a:rPr lang="en-US" dirty="0" err="1" smtClean="0">
                <a:solidFill>
                  <a:schemeClr val="tx2">
                    <a:lumMod val="60000"/>
                    <a:lumOff val="40000"/>
                  </a:schemeClr>
                </a:solidFill>
                <a:latin typeface="Arial Rounded MT Bold"/>
                <a:cs typeface="Arial Rounded MT Bold"/>
              </a:rPr>
              <a:t>Legos</a:t>
            </a:r>
            <a:r>
              <a:rPr lang="en-US" dirty="0" smtClean="0">
                <a:solidFill>
                  <a:schemeClr val="tx2">
                    <a:lumMod val="60000"/>
                    <a:lumOff val="40000"/>
                  </a:schemeClr>
                </a:solidFill>
                <a:latin typeface="Arial Rounded MT Bold"/>
                <a:cs typeface="Arial Rounded MT Bold"/>
              </a:rPr>
              <a:t>®)</a:t>
            </a:r>
          </a:p>
        </p:txBody>
      </p:sp>
      <p:sp>
        <p:nvSpPr>
          <p:cNvPr id="7" name="Title 6"/>
          <p:cNvSpPr>
            <a:spLocks noGrp="1"/>
          </p:cNvSpPr>
          <p:nvPr>
            <p:ph type="title"/>
          </p:nvPr>
        </p:nvSpPr>
        <p:spPr/>
        <p:txBody>
          <a:bodyPr/>
          <a:lstStyle/>
          <a:p>
            <a:pPr>
              <a:defRPr/>
            </a:pPr>
            <a:r>
              <a:rPr lang="en-US" dirty="0" smtClean="0"/>
              <a:t>CONSIDERING NEW FORMS…VISUAL</a:t>
            </a:r>
            <a:endParaRPr lang="en-US" dirty="0"/>
          </a:p>
        </p:txBody>
      </p:sp>
      <p:sp>
        <p:nvSpPr>
          <p:cNvPr id="48132" name="Date Placeholder 3"/>
          <p:cNvSpPr>
            <a:spLocks noGrp="1"/>
          </p:cNvSpPr>
          <p:nvPr>
            <p:ph type="dt" sz="quarter" idx="10"/>
          </p:nvPr>
        </p:nvSpPr>
        <p:spPr bwMode="auto">
          <a:noFill/>
          <a:ln>
            <a:miter lim="800000"/>
            <a:headEnd/>
            <a:tailEnd/>
          </a:ln>
        </p:spPr>
        <p:txBody>
          <a:bodyPr/>
          <a:lstStyle/>
          <a:p>
            <a:fld id="{F52DA699-00E3-E64A-8CFB-77C3D6B895C0}" type="datetime1">
              <a:rPr lang="en-US" smtClean="0">
                <a:latin typeface="Arial" pitchFamily="-84" charset="0"/>
                <a:ea typeface="Arial" pitchFamily="-84" charset="0"/>
                <a:cs typeface="Arial" pitchFamily="-84" charset="0"/>
              </a:rPr>
              <a:pPr/>
              <a:t>6/2/12</a:t>
            </a:fld>
            <a:endParaRPr lang="en-US" smtClean="0">
              <a:latin typeface="Arial" pitchFamily="-84" charset="0"/>
              <a:ea typeface="Arial" pitchFamily="-84" charset="0"/>
              <a:cs typeface="Arial" pitchFamily="-84" charset="0"/>
            </a:endParaRPr>
          </a:p>
        </p:txBody>
      </p:sp>
      <p:sp>
        <p:nvSpPr>
          <p:cNvPr id="48133" name="Footer Placeholder 4"/>
          <p:cNvSpPr>
            <a:spLocks noGrp="1"/>
          </p:cNvSpPr>
          <p:nvPr>
            <p:ph type="ftr" sz="quarter" idx="11"/>
          </p:nvPr>
        </p:nvSpPr>
        <p:spPr bwMode="auto">
          <a:noFill/>
          <a:ln>
            <a:miter lim="800000"/>
            <a:headEnd/>
            <a:tailEnd/>
          </a:ln>
        </p:spPr>
        <p:txBody>
          <a:bodyPr/>
          <a:lstStyle/>
          <a:p>
            <a:r>
              <a:rPr lang="en-US" smtClean="0">
                <a:latin typeface="Arial" pitchFamily="-84" charset="0"/>
                <a:ea typeface="Arial" pitchFamily="-84" charset="0"/>
                <a:cs typeface="Arial" pitchFamily="-84" charset="0"/>
              </a:rPr>
              <a:t>© 2011 InsightsNow, Inc. </a:t>
            </a:r>
          </a:p>
        </p:txBody>
      </p:sp>
      <p:sp>
        <p:nvSpPr>
          <p:cNvPr id="48134" name="Slide Number Placeholder 5"/>
          <p:cNvSpPr>
            <a:spLocks noGrp="1"/>
          </p:cNvSpPr>
          <p:nvPr>
            <p:ph type="sldNum" sz="quarter" idx="12"/>
          </p:nvPr>
        </p:nvSpPr>
        <p:spPr bwMode="auto">
          <a:noFill/>
          <a:ln>
            <a:miter lim="800000"/>
            <a:headEnd/>
            <a:tailEnd/>
          </a:ln>
        </p:spPr>
        <p:txBody>
          <a:bodyPr/>
          <a:lstStyle/>
          <a:p>
            <a:fld id="{C11B6842-0336-6542-89B3-F6D1A075F5B6}" type="slidenum">
              <a:rPr lang="en-US" smtClean="0">
                <a:latin typeface="Arial" pitchFamily="-84" charset="0"/>
                <a:ea typeface="Arial" pitchFamily="-84" charset="0"/>
                <a:cs typeface="Arial" pitchFamily="-84" charset="0"/>
              </a:rPr>
              <a:pPr/>
              <a:t>32</a:t>
            </a:fld>
            <a:endParaRPr lang="en-US" smtClean="0">
              <a:latin typeface="Arial" pitchFamily="-84" charset="0"/>
              <a:ea typeface="Arial" pitchFamily="-84" charset="0"/>
              <a:cs typeface="Arial" pitchFamily="-8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457200" y="1601788"/>
            <a:ext cx="8229600" cy="4754563"/>
          </a:xfrm>
        </p:spPr>
        <p:txBody>
          <a:bodyPr>
            <a:normAutofit/>
          </a:bodyPr>
          <a:lstStyle/>
          <a:p>
            <a:pPr>
              <a:buFont typeface="Arial" charset="0"/>
              <a:buNone/>
              <a:defRPr/>
            </a:pPr>
            <a:r>
              <a:rPr lang="en-US" sz="2400" b="1" u="sng" dirty="0" smtClean="0">
                <a:solidFill>
                  <a:srgbClr val="953735"/>
                </a:solidFill>
                <a:latin typeface="Arial Rounded MT Bold"/>
                <a:cs typeface="Arial Rounded MT Bold"/>
              </a:rPr>
              <a:t>Times when you feel that you are living healthy</a:t>
            </a:r>
          </a:p>
          <a:p>
            <a:pPr>
              <a:buFont typeface="Arial" charset="0"/>
              <a:buNone/>
              <a:defRPr/>
            </a:pPr>
            <a:endParaRPr lang="en-US" sz="2000" dirty="0" smtClean="0">
              <a:solidFill>
                <a:schemeClr val="tx2">
                  <a:lumMod val="60000"/>
                  <a:lumOff val="40000"/>
                </a:schemeClr>
              </a:solidFill>
              <a:latin typeface="Arial Rounded MT Bold"/>
              <a:cs typeface="Arial Rounded MT Bold"/>
            </a:endParaRPr>
          </a:p>
          <a:p>
            <a:pPr>
              <a:buClr>
                <a:schemeClr val="accent2"/>
              </a:buClr>
              <a:buFont typeface="Wingdings" charset="2"/>
              <a:buChar char="ü"/>
              <a:defRPr/>
            </a:pPr>
            <a:r>
              <a:rPr lang="en-US" sz="2000" dirty="0" smtClean="0">
                <a:solidFill>
                  <a:schemeClr val="tx2">
                    <a:lumMod val="60000"/>
                    <a:lumOff val="40000"/>
                  </a:schemeClr>
                </a:solidFill>
                <a:latin typeface="Arial Rounded MT Bold"/>
                <a:cs typeface="Arial Rounded MT Bold"/>
              </a:rPr>
              <a:t>Discuss content in small group</a:t>
            </a:r>
          </a:p>
          <a:p>
            <a:pPr>
              <a:buClr>
                <a:schemeClr val="accent2"/>
              </a:buClr>
              <a:buFont typeface="Wingdings" charset="2"/>
              <a:buChar char="ü"/>
              <a:defRPr/>
            </a:pPr>
            <a:r>
              <a:rPr lang="en-US" sz="2000" dirty="0" smtClean="0">
                <a:solidFill>
                  <a:schemeClr val="tx2">
                    <a:lumMod val="60000"/>
                    <a:lumOff val="40000"/>
                  </a:schemeClr>
                </a:solidFill>
                <a:latin typeface="Arial Rounded MT Bold"/>
                <a:cs typeface="Arial Rounded MT Bold"/>
              </a:rPr>
              <a:t>Discuss process – what worked?  What concerns?</a:t>
            </a:r>
          </a:p>
          <a:p>
            <a:pPr>
              <a:buClr>
                <a:schemeClr val="accent2"/>
              </a:buClr>
              <a:buFont typeface="Wingdings" charset="2"/>
              <a:buChar char="ü"/>
              <a:defRPr/>
            </a:pPr>
            <a:r>
              <a:rPr lang="en-US" sz="2000" dirty="0" smtClean="0">
                <a:solidFill>
                  <a:schemeClr val="tx2">
                    <a:lumMod val="60000"/>
                    <a:lumOff val="40000"/>
                  </a:schemeClr>
                </a:solidFill>
                <a:latin typeface="Arial Rounded MT Bold"/>
                <a:cs typeface="Arial Rounded MT Bold"/>
              </a:rPr>
              <a:t>Thoughts to share with the group? </a:t>
            </a:r>
            <a:endParaRPr lang="en-US" sz="2000" dirty="0">
              <a:solidFill>
                <a:schemeClr val="tx2">
                  <a:lumMod val="60000"/>
                  <a:lumOff val="40000"/>
                </a:schemeClr>
              </a:solidFill>
              <a:latin typeface="Arial Rounded MT Bold"/>
              <a:cs typeface="Arial Rounded MT Bold"/>
            </a:endParaRPr>
          </a:p>
        </p:txBody>
      </p:sp>
      <p:sp>
        <p:nvSpPr>
          <p:cNvPr id="7" name="Title 6"/>
          <p:cNvSpPr>
            <a:spLocks noGrp="1"/>
          </p:cNvSpPr>
          <p:nvPr>
            <p:ph type="title"/>
          </p:nvPr>
        </p:nvSpPr>
        <p:spPr/>
        <p:txBody>
          <a:bodyPr/>
          <a:lstStyle/>
          <a:p>
            <a:pPr>
              <a:defRPr/>
            </a:pPr>
            <a:r>
              <a:rPr lang="en-US" dirty="0" smtClean="0"/>
              <a:t>CONSIDERING NEW FORMS…VISUAL</a:t>
            </a:r>
            <a:endParaRPr lang="en-US" dirty="0"/>
          </a:p>
        </p:txBody>
      </p:sp>
      <p:sp>
        <p:nvSpPr>
          <p:cNvPr id="50180" name="Date Placeholder 3"/>
          <p:cNvSpPr>
            <a:spLocks noGrp="1"/>
          </p:cNvSpPr>
          <p:nvPr>
            <p:ph type="dt" sz="quarter" idx="10"/>
          </p:nvPr>
        </p:nvSpPr>
        <p:spPr bwMode="auto">
          <a:noFill/>
          <a:ln>
            <a:miter lim="800000"/>
            <a:headEnd/>
            <a:tailEnd/>
          </a:ln>
        </p:spPr>
        <p:txBody>
          <a:bodyPr/>
          <a:lstStyle/>
          <a:p>
            <a:fld id="{304E5F24-0BDE-0948-8B30-43D43CC4C67D}" type="datetime1">
              <a:rPr lang="en-US" smtClean="0">
                <a:latin typeface="Arial" pitchFamily="-84" charset="0"/>
                <a:ea typeface="Arial" pitchFamily="-84" charset="0"/>
                <a:cs typeface="Arial" pitchFamily="-84" charset="0"/>
              </a:rPr>
              <a:pPr/>
              <a:t>6/2/12</a:t>
            </a:fld>
            <a:endParaRPr lang="en-US" smtClean="0">
              <a:latin typeface="Arial" pitchFamily="-84" charset="0"/>
              <a:ea typeface="Arial" pitchFamily="-84" charset="0"/>
              <a:cs typeface="Arial" pitchFamily="-84" charset="0"/>
            </a:endParaRPr>
          </a:p>
        </p:txBody>
      </p:sp>
      <p:sp>
        <p:nvSpPr>
          <p:cNvPr id="50181" name="Footer Placeholder 4"/>
          <p:cNvSpPr>
            <a:spLocks noGrp="1"/>
          </p:cNvSpPr>
          <p:nvPr>
            <p:ph type="ftr" sz="quarter" idx="11"/>
          </p:nvPr>
        </p:nvSpPr>
        <p:spPr bwMode="auto">
          <a:noFill/>
          <a:ln>
            <a:miter lim="800000"/>
            <a:headEnd/>
            <a:tailEnd/>
          </a:ln>
        </p:spPr>
        <p:txBody>
          <a:bodyPr/>
          <a:lstStyle/>
          <a:p>
            <a:r>
              <a:rPr lang="en-US" smtClean="0">
                <a:latin typeface="Arial" pitchFamily="-84" charset="0"/>
                <a:ea typeface="Arial" pitchFamily="-84" charset="0"/>
                <a:cs typeface="Arial" pitchFamily="-84" charset="0"/>
              </a:rPr>
              <a:t>© 2011 InsightsNow, Inc. </a:t>
            </a:r>
          </a:p>
        </p:txBody>
      </p:sp>
      <p:sp>
        <p:nvSpPr>
          <p:cNvPr id="50182" name="Slide Number Placeholder 5"/>
          <p:cNvSpPr>
            <a:spLocks noGrp="1"/>
          </p:cNvSpPr>
          <p:nvPr>
            <p:ph type="sldNum" sz="quarter" idx="12"/>
          </p:nvPr>
        </p:nvSpPr>
        <p:spPr bwMode="auto">
          <a:noFill/>
          <a:ln>
            <a:miter lim="800000"/>
            <a:headEnd/>
            <a:tailEnd/>
          </a:ln>
        </p:spPr>
        <p:txBody>
          <a:bodyPr/>
          <a:lstStyle/>
          <a:p>
            <a:fld id="{2B3FFDCD-30DE-8C4E-847B-2A6C24FD7730}" type="slidenum">
              <a:rPr lang="en-US" smtClean="0">
                <a:latin typeface="Arial" pitchFamily="-84" charset="0"/>
                <a:ea typeface="Arial" pitchFamily="-84" charset="0"/>
                <a:cs typeface="Arial" pitchFamily="-84" charset="0"/>
              </a:rPr>
              <a:pPr/>
              <a:t>33</a:t>
            </a:fld>
            <a:endParaRPr lang="en-US" smtClean="0">
              <a:latin typeface="Arial" pitchFamily="-84" charset="0"/>
              <a:ea typeface="Arial" pitchFamily="-84" charset="0"/>
              <a:cs typeface="Arial" pitchFamily="-84" charset="0"/>
            </a:endParaRPr>
          </a:p>
        </p:txBody>
      </p:sp>
      <p:pic>
        <p:nvPicPr>
          <p:cNvPr id="50183" name="Picture 8" descr="::Documents:Misc work:Potts website:website pix.psd"/>
          <p:cNvPicPr>
            <a:picLocks noChangeAspect="1" noChangeArrowheads="1"/>
          </p:cNvPicPr>
          <p:nvPr/>
        </p:nvPicPr>
        <p:blipFill>
          <a:blip r:embed="rId2"/>
          <a:srcRect/>
          <a:stretch>
            <a:fillRect/>
          </a:stretch>
        </p:blipFill>
        <p:spPr bwMode="auto">
          <a:xfrm>
            <a:off x="5410200" y="3505200"/>
            <a:ext cx="2895600" cy="2549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lstStyle/>
          <a:p>
            <a:pPr>
              <a:buFont typeface="Arial" charset="0"/>
              <a:buChar char="•"/>
              <a:defRPr/>
            </a:pPr>
            <a:r>
              <a:rPr lang="en-US" sz="2800" dirty="0" smtClean="0">
                <a:solidFill>
                  <a:schemeClr val="tx2">
                    <a:lumMod val="60000"/>
                    <a:lumOff val="40000"/>
                  </a:schemeClr>
                </a:solidFill>
                <a:latin typeface="Arial Rounded MT Bold"/>
                <a:cs typeface="Arial Rounded MT Bold"/>
              </a:rPr>
              <a:t>Akin to </a:t>
            </a:r>
            <a:r>
              <a:rPr lang="en-US" sz="2800" dirty="0" err="1" smtClean="0">
                <a:solidFill>
                  <a:schemeClr val="tx2">
                    <a:lumMod val="60000"/>
                    <a:lumOff val="40000"/>
                  </a:schemeClr>
                </a:solidFill>
                <a:latin typeface="Arial Rounded MT Bold"/>
                <a:cs typeface="Arial Rounded MT Bold"/>
              </a:rPr>
              <a:t>Legos</a:t>
            </a:r>
            <a:r>
              <a:rPr lang="en-US" sz="3200" baseline="30000" dirty="0" smtClean="0">
                <a:solidFill>
                  <a:schemeClr val="tx2">
                    <a:lumMod val="60000"/>
                    <a:lumOff val="40000"/>
                  </a:schemeClr>
                </a:solidFill>
                <a:latin typeface="Arial Rounded MT Bold"/>
                <a:cs typeface="Arial Rounded MT Bold"/>
              </a:rPr>
              <a:t>®</a:t>
            </a:r>
            <a:r>
              <a:rPr lang="en-US" sz="2800" dirty="0" smtClean="0">
                <a:solidFill>
                  <a:schemeClr val="tx2">
                    <a:lumMod val="60000"/>
                    <a:lumOff val="40000"/>
                  </a:schemeClr>
                </a:solidFill>
                <a:latin typeface="Arial Rounded MT Bold"/>
                <a:cs typeface="Arial Rounded MT Bold"/>
              </a:rPr>
              <a:t> Serious Play</a:t>
            </a:r>
            <a:r>
              <a:rPr lang="en-US" sz="3200" baseline="30000" dirty="0" smtClean="0">
                <a:solidFill>
                  <a:schemeClr val="tx2">
                    <a:lumMod val="60000"/>
                    <a:lumOff val="40000"/>
                  </a:schemeClr>
                </a:solidFill>
                <a:latin typeface="Arial Rounded MT Bold"/>
                <a:cs typeface="Arial Rounded MT Bold"/>
              </a:rPr>
              <a:t>®</a:t>
            </a:r>
          </a:p>
          <a:p>
            <a:pPr lvl="1">
              <a:buFont typeface="Arial" charset="0"/>
              <a:buChar char="–"/>
              <a:defRPr/>
            </a:pPr>
            <a:r>
              <a:rPr lang="en-US" sz="2400" dirty="0" err="1" smtClean="0">
                <a:solidFill>
                  <a:schemeClr val="tx2">
                    <a:lumMod val="60000"/>
                    <a:lumOff val="40000"/>
                  </a:schemeClr>
                </a:solidFill>
                <a:latin typeface="Arial Rounded MT Bold"/>
                <a:cs typeface="Arial Rounded MT Bold"/>
              </a:rPr>
              <a:t>Legos</a:t>
            </a:r>
            <a:r>
              <a:rPr lang="en-US" sz="2400" baseline="30000" dirty="0" smtClean="0">
                <a:solidFill>
                  <a:schemeClr val="tx2">
                    <a:lumMod val="60000"/>
                    <a:lumOff val="40000"/>
                  </a:schemeClr>
                </a:solidFill>
                <a:latin typeface="Arial Rounded MT Bold"/>
                <a:cs typeface="Arial Rounded MT Bold"/>
              </a:rPr>
              <a:t>® </a:t>
            </a:r>
            <a:r>
              <a:rPr lang="en-US" sz="2400" dirty="0" smtClean="0">
                <a:solidFill>
                  <a:schemeClr val="tx2">
                    <a:lumMod val="60000"/>
                    <a:lumOff val="40000"/>
                  </a:schemeClr>
                </a:solidFill>
                <a:latin typeface="Arial Rounded MT Bold"/>
                <a:cs typeface="Arial Rounded MT Bold"/>
              </a:rPr>
              <a:t>used to explore organizational challenges</a:t>
            </a:r>
          </a:p>
          <a:p>
            <a:pPr lvl="2">
              <a:buFont typeface="Arial" charset="0"/>
              <a:buChar char="•"/>
              <a:defRPr/>
            </a:pPr>
            <a:r>
              <a:rPr lang="en-US" sz="2000" dirty="0" smtClean="0">
                <a:solidFill>
                  <a:schemeClr val="tx2">
                    <a:lumMod val="60000"/>
                    <a:lumOff val="40000"/>
                  </a:schemeClr>
                </a:solidFill>
                <a:latin typeface="Arial Rounded MT Bold"/>
                <a:cs typeface="Arial Rounded MT Bold"/>
              </a:rPr>
              <a:t>Challenge</a:t>
            </a:r>
          </a:p>
          <a:p>
            <a:pPr lvl="2">
              <a:buFont typeface="Arial" charset="0"/>
              <a:buChar char="•"/>
              <a:defRPr/>
            </a:pPr>
            <a:r>
              <a:rPr lang="en-US" sz="2000" dirty="0" smtClean="0">
                <a:solidFill>
                  <a:schemeClr val="tx2">
                    <a:lumMod val="60000"/>
                    <a:lumOff val="40000"/>
                  </a:schemeClr>
                </a:solidFill>
                <a:latin typeface="Arial Rounded MT Bold"/>
                <a:cs typeface="Arial Rounded MT Bold"/>
              </a:rPr>
              <a:t>Building – an individual, reflective process</a:t>
            </a:r>
          </a:p>
          <a:p>
            <a:pPr lvl="2">
              <a:buFont typeface="Arial" charset="0"/>
              <a:buChar char="•"/>
              <a:defRPr/>
            </a:pPr>
            <a:r>
              <a:rPr lang="en-US" sz="2000" dirty="0" smtClean="0">
                <a:solidFill>
                  <a:schemeClr val="tx2">
                    <a:lumMod val="60000"/>
                    <a:lumOff val="40000"/>
                  </a:schemeClr>
                </a:solidFill>
                <a:latin typeface="Arial Rounded MT Bold"/>
                <a:cs typeface="Arial Rounded MT Bold"/>
              </a:rPr>
              <a:t>Sharing</a:t>
            </a:r>
          </a:p>
          <a:p>
            <a:pPr lvl="1">
              <a:buFont typeface="Arial" charset="0"/>
              <a:buChar char="–"/>
              <a:defRPr/>
            </a:pPr>
            <a:r>
              <a:rPr lang="en-US" sz="2400" dirty="0" smtClean="0">
                <a:solidFill>
                  <a:schemeClr val="tx2">
                    <a:lumMod val="60000"/>
                    <a:lumOff val="40000"/>
                  </a:schemeClr>
                </a:solidFill>
                <a:latin typeface="Arial Rounded MT Bold"/>
                <a:cs typeface="Arial Rounded MT Bold"/>
              </a:rPr>
              <a:t>Think with the body</a:t>
            </a:r>
          </a:p>
          <a:p>
            <a:pPr lvl="2">
              <a:buFont typeface="Arial" charset="0"/>
              <a:buChar char="•"/>
              <a:defRPr/>
            </a:pPr>
            <a:r>
              <a:rPr lang="en-US" sz="2000" dirty="0" smtClean="0">
                <a:solidFill>
                  <a:schemeClr val="tx2">
                    <a:lumMod val="60000"/>
                    <a:lumOff val="40000"/>
                  </a:schemeClr>
                </a:solidFill>
                <a:latin typeface="Arial Rounded MT Bold"/>
                <a:cs typeface="Arial Rounded MT Bold"/>
              </a:rPr>
              <a:t>Build visual reminders – “reduction of workload”</a:t>
            </a:r>
          </a:p>
          <a:p>
            <a:pPr lvl="2">
              <a:buFont typeface="Arial" charset="0"/>
              <a:buNone/>
              <a:defRPr/>
            </a:pPr>
            <a:endParaRPr lang="en-US" sz="2200" dirty="0" smtClean="0">
              <a:solidFill>
                <a:schemeClr val="tx2">
                  <a:lumMod val="75000"/>
                </a:schemeClr>
              </a:solidFill>
              <a:latin typeface="Arial Rounded MT Bold"/>
              <a:cs typeface="Arial Rounded MT Bold"/>
            </a:endParaRPr>
          </a:p>
          <a:p>
            <a:pPr lvl="1">
              <a:buFont typeface="Arial" charset="0"/>
              <a:buChar char="–"/>
              <a:defRPr/>
            </a:pPr>
            <a:endParaRPr lang="en-US" sz="2800" baseline="30000" dirty="0" smtClean="0">
              <a:solidFill>
                <a:schemeClr val="tx2">
                  <a:lumMod val="75000"/>
                </a:schemeClr>
              </a:solidFill>
              <a:latin typeface="Arial Rounded MT Bold"/>
              <a:cs typeface="Arial Rounded MT Bold"/>
            </a:endParaRPr>
          </a:p>
        </p:txBody>
      </p:sp>
      <p:sp>
        <p:nvSpPr>
          <p:cNvPr id="7" name="Title 6"/>
          <p:cNvSpPr>
            <a:spLocks noGrp="1"/>
          </p:cNvSpPr>
          <p:nvPr>
            <p:ph type="title"/>
          </p:nvPr>
        </p:nvSpPr>
        <p:spPr/>
        <p:txBody>
          <a:bodyPr/>
          <a:lstStyle/>
          <a:p>
            <a:pPr>
              <a:defRPr/>
            </a:pPr>
            <a:r>
              <a:rPr lang="en-US" dirty="0" smtClean="0"/>
              <a:t>CONSIDERING NEW FORMS…VISUAL</a:t>
            </a:r>
            <a:endParaRPr lang="en-US" dirty="0"/>
          </a:p>
        </p:txBody>
      </p:sp>
      <p:sp>
        <p:nvSpPr>
          <p:cNvPr id="51204" name="Date Placeholder 3"/>
          <p:cNvSpPr>
            <a:spLocks noGrp="1"/>
          </p:cNvSpPr>
          <p:nvPr>
            <p:ph type="dt" sz="quarter" idx="10"/>
          </p:nvPr>
        </p:nvSpPr>
        <p:spPr bwMode="auto">
          <a:noFill/>
          <a:ln>
            <a:miter lim="800000"/>
            <a:headEnd/>
            <a:tailEnd/>
          </a:ln>
        </p:spPr>
        <p:txBody>
          <a:bodyPr/>
          <a:lstStyle/>
          <a:p>
            <a:fld id="{79793E71-D5FE-A04D-B791-7D0D09DDF305}" type="datetime1">
              <a:rPr lang="en-US" smtClean="0">
                <a:latin typeface="Arial" pitchFamily="-84" charset="0"/>
                <a:ea typeface="Arial" pitchFamily="-84" charset="0"/>
                <a:cs typeface="Arial" pitchFamily="-84" charset="0"/>
              </a:rPr>
              <a:pPr/>
              <a:t>6/2/12</a:t>
            </a:fld>
            <a:endParaRPr lang="en-US" smtClean="0">
              <a:latin typeface="Arial" pitchFamily="-84" charset="0"/>
              <a:ea typeface="Arial" pitchFamily="-84" charset="0"/>
              <a:cs typeface="Arial" pitchFamily="-84" charset="0"/>
            </a:endParaRPr>
          </a:p>
        </p:txBody>
      </p:sp>
      <p:sp>
        <p:nvSpPr>
          <p:cNvPr id="51205" name="Footer Placeholder 4"/>
          <p:cNvSpPr>
            <a:spLocks noGrp="1"/>
          </p:cNvSpPr>
          <p:nvPr>
            <p:ph type="ftr" sz="quarter" idx="11"/>
          </p:nvPr>
        </p:nvSpPr>
        <p:spPr bwMode="auto">
          <a:noFill/>
          <a:ln>
            <a:miter lim="800000"/>
            <a:headEnd/>
            <a:tailEnd/>
          </a:ln>
        </p:spPr>
        <p:txBody>
          <a:bodyPr/>
          <a:lstStyle/>
          <a:p>
            <a:r>
              <a:rPr lang="en-US" smtClean="0">
                <a:latin typeface="Arial" pitchFamily="-84" charset="0"/>
                <a:ea typeface="Arial" pitchFamily="-84" charset="0"/>
                <a:cs typeface="Arial" pitchFamily="-84" charset="0"/>
              </a:rPr>
              <a:t>© 2011 InsightsNow, Inc. </a:t>
            </a:r>
          </a:p>
        </p:txBody>
      </p:sp>
      <p:sp>
        <p:nvSpPr>
          <p:cNvPr id="51206" name="Slide Number Placeholder 5"/>
          <p:cNvSpPr>
            <a:spLocks noGrp="1"/>
          </p:cNvSpPr>
          <p:nvPr>
            <p:ph type="sldNum" sz="quarter" idx="12"/>
          </p:nvPr>
        </p:nvSpPr>
        <p:spPr bwMode="auto">
          <a:noFill/>
          <a:ln>
            <a:miter lim="800000"/>
            <a:headEnd/>
            <a:tailEnd/>
          </a:ln>
        </p:spPr>
        <p:txBody>
          <a:bodyPr/>
          <a:lstStyle/>
          <a:p>
            <a:fld id="{C1843B28-D6C9-5548-B6FD-C40BB99FC56A}" type="slidenum">
              <a:rPr lang="en-US" smtClean="0">
                <a:latin typeface="Arial" pitchFamily="-84" charset="0"/>
                <a:ea typeface="Arial" pitchFamily="-84" charset="0"/>
                <a:cs typeface="Arial" pitchFamily="-84" charset="0"/>
              </a:rPr>
              <a:pPr/>
              <a:t>34</a:t>
            </a:fld>
            <a:endParaRPr lang="en-US" smtClean="0">
              <a:latin typeface="Arial" pitchFamily="-84" charset="0"/>
              <a:ea typeface="Arial" pitchFamily="-84" charset="0"/>
              <a:cs typeface="Arial" pitchFamily="-84" charset="0"/>
            </a:endParaRPr>
          </a:p>
        </p:txBody>
      </p:sp>
      <p:pic>
        <p:nvPicPr>
          <p:cNvPr id="51207" name="Picture 8"/>
          <p:cNvPicPr>
            <a:picLocks noChangeAspect="1"/>
          </p:cNvPicPr>
          <p:nvPr/>
        </p:nvPicPr>
        <p:blipFill>
          <a:blip r:embed="rId3"/>
          <a:srcRect/>
          <a:stretch>
            <a:fillRect/>
          </a:stretch>
        </p:blipFill>
        <p:spPr bwMode="auto">
          <a:xfrm>
            <a:off x="6553200" y="4552950"/>
            <a:ext cx="1600200" cy="1600200"/>
          </a:xfrm>
          <a:prstGeom prst="rect">
            <a:avLst/>
          </a:prstGeom>
          <a:noFill/>
          <a:ln w="9525">
            <a:noFill/>
            <a:miter lim="800000"/>
            <a:headEnd/>
            <a:tailEnd/>
          </a:ln>
        </p:spPr>
      </p:pic>
      <p:sp>
        <p:nvSpPr>
          <p:cNvPr id="51208" name="TextBox 8"/>
          <p:cNvSpPr txBox="1">
            <a:spLocks noChangeArrowheads="1"/>
          </p:cNvSpPr>
          <p:nvPr/>
        </p:nvSpPr>
        <p:spPr bwMode="auto">
          <a:xfrm>
            <a:off x="914400" y="4953000"/>
            <a:ext cx="2895600" cy="1200150"/>
          </a:xfrm>
          <a:prstGeom prst="rect">
            <a:avLst/>
          </a:prstGeom>
          <a:noFill/>
          <a:ln w="9525">
            <a:noFill/>
            <a:miter lim="800000"/>
            <a:headEnd/>
            <a:tailEnd/>
          </a:ln>
        </p:spPr>
        <p:txBody>
          <a:bodyPr>
            <a:prstTxWarp prst="textNoShape">
              <a:avLst/>
            </a:prstTxWarp>
            <a:spAutoFit/>
          </a:bodyPr>
          <a:lstStyle/>
          <a:p>
            <a:r>
              <a:rPr lang="en-US"/>
              <a:t>http://seriousplaypro.com/2010/08/19/lego-serious-play-open-source-brochure/</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3250" name="Content Placeholder 8" descr="DSCF0096.JPG.jpg"/>
          <p:cNvPicPr>
            <a:picLocks noGrp="1" noChangeAspect="1"/>
          </p:cNvPicPr>
          <p:nvPr>
            <p:ph idx="1"/>
          </p:nvPr>
        </p:nvPicPr>
        <p:blipFill>
          <a:blip r:embed="rId3"/>
          <a:srcRect l="-9213" r="-9213"/>
          <a:stretch>
            <a:fillRect/>
          </a:stretch>
        </p:blipFill>
        <p:spPr>
          <a:xfrm>
            <a:off x="838200" y="1627157"/>
            <a:ext cx="7467600" cy="4729193"/>
          </a:xfrm>
        </p:spPr>
      </p:pic>
      <p:sp>
        <p:nvSpPr>
          <p:cNvPr id="7" name="Title 6"/>
          <p:cNvSpPr>
            <a:spLocks noGrp="1"/>
          </p:cNvSpPr>
          <p:nvPr>
            <p:ph type="title"/>
          </p:nvPr>
        </p:nvSpPr>
        <p:spPr/>
        <p:txBody>
          <a:bodyPr/>
          <a:lstStyle/>
          <a:p>
            <a:pPr>
              <a:defRPr/>
            </a:pPr>
            <a:r>
              <a:rPr lang="en-US" dirty="0" smtClean="0"/>
              <a:t>CONSIDERING NEW FORMS…VISUAL</a:t>
            </a:r>
            <a:endParaRPr lang="en-US" dirty="0"/>
          </a:p>
        </p:txBody>
      </p:sp>
      <p:sp>
        <p:nvSpPr>
          <p:cNvPr id="53252" name="Date Placeholder 3"/>
          <p:cNvSpPr>
            <a:spLocks noGrp="1"/>
          </p:cNvSpPr>
          <p:nvPr>
            <p:ph type="dt" sz="quarter" idx="10"/>
          </p:nvPr>
        </p:nvSpPr>
        <p:spPr bwMode="auto">
          <a:noFill/>
          <a:ln>
            <a:miter lim="800000"/>
            <a:headEnd/>
            <a:tailEnd/>
          </a:ln>
        </p:spPr>
        <p:txBody>
          <a:bodyPr/>
          <a:lstStyle/>
          <a:p>
            <a:fld id="{500A1329-32E0-7042-904F-76644B2B025B}" type="datetime1">
              <a:rPr lang="en-US" smtClean="0">
                <a:latin typeface="Arial" pitchFamily="-84" charset="0"/>
                <a:ea typeface="Arial" pitchFamily="-84" charset="0"/>
                <a:cs typeface="Arial" pitchFamily="-84" charset="0"/>
              </a:rPr>
              <a:pPr/>
              <a:t>6/2/12</a:t>
            </a:fld>
            <a:endParaRPr lang="en-US" smtClean="0">
              <a:latin typeface="Arial" pitchFamily="-84" charset="0"/>
              <a:ea typeface="Arial" pitchFamily="-84" charset="0"/>
              <a:cs typeface="Arial" pitchFamily="-84" charset="0"/>
            </a:endParaRPr>
          </a:p>
        </p:txBody>
      </p:sp>
      <p:sp>
        <p:nvSpPr>
          <p:cNvPr id="53253" name="Footer Placeholder 4"/>
          <p:cNvSpPr>
            <a:spLocks noGrp="1"/>
          </p:cNvSpPr>
          <p:nvPr>
            <p:ph type="ftr" sz="quarter" idx="11"/>
          </p:nvPr>
        </p:nvSpPr>
        <p:spPr bwMode="auto">
          <a:noFill/>
          <a:ln>
            <a:miter lim="800000"/>
            <a:headEnd/>
            <a:tailEnd/>
          </a:ln>
        </p:spPr>
        <p:txBody>
          <a:bodyPr/>
          <a:lstStyle/>
          <a:p>
            <a:r>
              <a:rPr lang="en-US" smtClean="0">
                <a:latin typeface="Arial" pitchFamily="-84" charset="0"/>
                <a:ea typeface="Arial" pitchFamily="-84" charset="0"/>
                <a:cs typeface="Arial" pitchFamily="-84" charset="0"/>
              </a:rPr>
              <a:t>© 2011 InsightsNow, Inc. </a:t>
            </a:r>
          </a:p>
        </p:txBody>
      </p:sp>
      <p:sp>
        <p:nvSpPr>
          <p:cNvPr id="53254" name="Slide Number Placeholder 5"/>
          <p:cNvSpPr>
            <a:spLocks noGrp="1"/>
          </p:cNvSpPr>
          <p:nvPr>
            <p:ph type="sldNum" sz="quarter" idx="12"/>
          </p:nvPr>
        </p:nvSpPr>
        <p:spPr bwMode="auto">
          <a:noFill/>
          <a:ln>
            <a:miter lim="800000"/>
            <a:headEnd/>
            <a:tailEnd/>
          </a:ln>
        </p:spPr>
        <p:txBody>
          <a:bodyPr/>
          <a:lstStyle/>
          <a:p>
            <a:fld id="{855FD5DA-7DD2-3E43-9846-2131F547AC4C}" type="slidenum">
              <a:rPr lang="en-US" smtClean="0">
                <a:latin typeface="Arial" pitchFamily="-84" charset="0"/>
                <a:ea typeface="Arial" pitchFamily="-84" charset="0"/>
                <a:cs typeface="Arial" pitchFamily="-84" charset="0"/>
              </a:rPr>
              <a:pPr/>
              <a:t>35</a:t>
            </a:fld>
            <a:endParaRPr lang="en-US" smtClean="0">
              <a:latin typeface="Arial" pitchFamily="-84" charset="0"/>
              <a:ea typeface="Arial" pitchFamily="-84" charset="0"/>
              <a:cs typeface="Arial" pitchFamily="-8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defRPr/>
            </a:pPr>
            <a:r>
              <a:rPr lang="en-US" dirty="0" smtClean="0"/>
              <a:t>CONSIDERING NEW FORMS…VISUAL</a:t>
            </a:r>
            <a:endParaRPr lang="en-US" dirty="0"/>
          </a:p>
        </p:txBody>
      </p:sp>
      <p:sp>
        <p:nvSpPr>
          <p:cNvPr id="55299" name="Date Placeholder 3"/>
          <p:cNvSpPr>
            <a:spLocks noGrp="1"/>
          </p:cNvSpPr>
          <p:nvPr>
            <p:ph type="dt" sz="quarter" idx="10"/>
          </p:nvPr>
        </p:nvSpPr>
        <p:spPr bwMode="auto">
          <a:noFill/>
          <a:ln>
            <a:miter lim="800000"/>
            <a:headEnd/>
            <a:tailEnd/>
          </a:ln>
        </p:spPr>
        <p:txBody>
          <a:bodyPr/>
          <a:lstStyle/>
          <a:p>
            <a:fld id="{F0B4D38D-1D0A-A845-BFFE-3F07A6B0D15B}" type="datetime1">
              <a:rPr lang="en-US" smtClean="0">
                <a:latin typeface="Arial" pitchFamily="-84" charset="0"/>
                <a:ea typeface="Arial" pitchFamily="-84" charset="0"/>
                <a:cs typeface="Arial" pitchFamily="-84" charset="0"/>
              </a:rPr>
              <a:pPr/>
              <a:t>6/2/12</a:t>
            </a:fld>
            <a:endParaRPr lang="en-US" smtClean="0">
              <a:latin typeface="Arial" pitchFamily="-84" charset="0"/>
              <a:ea typeface="Arial" pitchFamily="-84" charset="0"/>
              <a:cs typeface="Arial" pitchFamily="-84" charset="0"/>
            </a:endParaRPr>
          </a:p>
        </p:txBody>
      </p:sp>
      <p:sp>
        <p:nvSpPr>
          <p:cNvPr id="55300" name="Footer Placeholder 4"/>
          <p:cNvSpPr>
            <a:spLocks noGrp="1"/>
          </p:cNvSpPr>
          <p:nvPr>
            <p:ph type="ftr" sz="quarter" idx="11"/>
          </p:nvPr>
        </p:nvSpPr>
        <p:spPr bwMode="auto">
          <a:noFill/>
          <a:ln>
            <a:miter lim="800000"/>
            <a:headEnd/>
            <a:tailEnd/>
          </a:ln>
        </p:spPr>
        <p:txBody>
          <a:bodyPr/>
          <a:lstStyle/>
          <a:p>
            <a:r>
              <a:rPr lang="en-US" smtClean="0">
                <a:latin typeface="Arial" pitchFamily="-84" charset="0"/>
                <a:ea typeface="Arial" pitchFamily="-84" charset="0"/>
                <a:cs typeface="Arial" pitchFamily="-84" charset="0"/>
              </a:rPr>
              <a:t>© 2011 InsightsNow, Inc. </a:t>
            </a:r>
          </a:p>
        </p:txBody>
      </p:sp>
      <p:sp>
        <p:nvSpPr>
          <p:cNvPr id="55301" name="Slide Number Placeholder 5"/>
          <p:cNvSpPr>
            <a:spLocks noGrp="1"/>
          </p:cNvSpPr>
          <p:nvPr>
            <p:ph type="sldNum" sz="quarter" idx="12"/>
          </p:nvPr>
        </p:nvSpPr>
        <p:spPr bwMode="auto">
          <a:noFill/>
          <a:ln>
            <a:miter lim="800000"/>
            <a:headEnd/>
            <a:tailEnd/>
          </a:ln>
        </p:spPr>
        <p:txBody>
          <a:bodyPr/>
          <a:lstStyle/>
          <a:p>
            <a:fld id="{4E5F6AF8-3030-9043-92FA-0E61A3F84F53}" type="slidenum">
              <a:rPr lang="en-US" smtClean="0">
                <a:latin typeface="Arial" pitchFamily="-84" charset="0"/>
                <a:ea typeface="Arial" pitchFamily="-84" charset="0"/>
                <a:cs typeface="Arial" pitchFamily="-84" charset="0"/>
              </a:rPr>
              <a:pPr/>
              <a:t>36</a:t>
            </a:fld>
            <a:endParaRPr lang="en-US" smtClean="0">
              <a:latin typeface="Arial" pitchFamily="-84" charset="0"/>
              <a:ea typeface="Arial" pitchFamily="-84" charset="0"/>
              <a:cs typeface="Arial" pitchFamily="-84" charset="0"/>
            </a:endParaRPr>
          </a:p>
        </p:txBody>
      </p:sp>
      <p:sp>
        <p:nvSpPr>
          <p:cNvPr id="55302" name="Content Placeholder 7"/>
          <p:cNvSpPr>
            <a:spLocks noGrp="1"/>
          </p:cNvSpPr>
          <p:nvPr>
            <p:ph idx="1"/>
          </p:nvPr>
        </p:nvSpPr>
        <p:spPr/>
        <p:txBody>
          <a:bodyPr>
            <a:normAutofit/>
          </a:bodyPr>
          <a:lstStyle/>
          <a:p>
            <a:r>
              <a:rPr lang="en-US" sz="2800" dirty="0" smtClean="0">
                <a:solidFill>
                  <a:schemeClr val="tx2">
                    <a:lumMod val="60000"/>
                    <a:lumOff val="40000"/>
                  </a:schemeClr>
                </a:solidFill>
                <a:latin typeface="Arial Rounded MT Bold"/>
                <a:ea typeface="Arial" pitchFamily="-84" charset="0"/>
                <a:cs typeface="Arial Rounded MT Bold"/>
              </a:rPr>
              <a:t>Debrief</a:t>
            </a:r>
            <a:endParaRPr lang="en-US" sz="2000" dirty="0" smtClean="0">
              <a:solidFill>
                <a:schemeClr val="tx2">
                  <a:lumMod val="60000"/>
                  <a:lumOff val="40000"/>
                </a:schemeClr>
              </a:solidFill>
              <a:latin typeface="Arial Rounded MT Bold"/>
              <a:ea typeface="Arial" pitchFamily="-84" charset="0"/>
              <a:cs typeface="Arial Rounded MT Bold"/>
            </a:endParaRPr>
          </a:p>
          <a:p>
            <a:pPr lvl="1"/>
            <a:r>
              <a:rPr lang="en-US" sz="2400" dirty="0" smtClean="0">
                <a:solidFill>
                  <a:schemeClr val="tx2">
                    <a:lumMod val="60000"/>
                    <a:lumOff val="40000"/>
                  </a:schemeClr>
                </a:solidFill>
                <a:latin typeface="Arial Rounded MT Bold"/>
                <a:ea typeface="Arial" pitchFamily="-84" charset="0"/>
                <a:cs typeface="Arial Rounded MT Bold"/>
              </a:rPr>
              <a:t>Thoughts? Reactions?</a:t>
            </a:r>
          </a:p>
          <a:p>
            <a:pPr lvl="1"/>
            <a:r>
              <a:rPr lang="en-US" sz="2400" dirty="0" smtClean="0">
                <a:solidFill>
                  <a:schemeClr val="tx2">
                    <a:lumMod val="60000"/>
                    <a:lumOff val="40000"/>
                  </a:schemeClr>
                </a:solidFill>
                <a:latin typeface="Arial Rounded MT Bold"/>
                <a:ea typeface="Arial" pitchFamily="-84" charset="0"/>
                <a:cs typeface="Arial Rounded MT Bold"/>
              </a:rPr>
              <a:t>What other ways could we use visual media to tap emotion?</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Content Placeholder 1"/>
          <p:cNvSpPr>
            <a:spLocks noGrp="1"/>
          </p:cNvSpPr>
          <p:nvPr>
            <p:ph idx="1"/>
          </p:nvPr>
        </p:nvSpPr>
        <p:spPr/>
        <p:txBody>
          <a:bodyPr/>
          <a:lstStyle/>
          <a:p>
            <a:pPr>
              <a:buFont typeface="Arial" charset="0"/>
              <a:buChar char="•"/>
              <a:defRPr/>
            </a:pPr>
            <a:r>
              <a:rPr lang="en-US" sz="3200" dirty="0" smtClean="0">
                <a:solidFill>
                  <a:schemeClr val="tx2">
                    <a:lumMod val="60000"/>
                    <a:lumOff val="40000"/>
                  </a:schemeClr>
                </a:solidFill>
                <a:latin typeface="Arial Rounded MT Bold" charset="0"/>
                <a:ea typeface="Arial Rounded MT Bold" charset="0"/>
                <a:cs typeface="Arial Rounded MT Bold" charset="0"/>
              </a:rPr>
              <a:t>We’ve always relied on verbal response …</a:t>
            </a:r>
          </a:p>
          <a:p>
            <a:pPr lvl="1">
              <a:buFont typeface="Arial" charset="0"/>
              <a:buChar char="–"/>
              <a:defRPr/>
            </a:pPr>
            <a:r>
              <a:rPr lang="en-US" sz="2800" dirty="0" smtClean="0">
                <a:solidFill>
                  <a:schemeClr val="tx2">
                    <a:lumMod val="60000"/>
                    <a:lumOff val="40000"/>
                  </a:schemeClr>
                </a:solidFill>
                <a:latin typeface="Arial Rounded MT Bold" charset="0"/>
                <a:ea typeface="Arial Rounded MT Bold" charset="0"/>
                <a:cs typeface="Arial Rounded MT Bold" charset="0"/>
              </a:rPr>
              <a:t>Quotes</a:t>
            </a:r>
          </a:p>
          <a:p>
            <a:pPr lvl="2">
              <a:buFont typeface="Arial" charset="0"/>
              <a:buChar char="•"/>
              <a:defRPr/>
            </a:pPr>
            <a:r>
              <a:rPr lang="en-US" sz="2600" dirty="0" smtClean="0">
                <a:solidFill>
                  <a:schemeClr val="tx2">
                    <a:lumMod val="60000"/>
                    <a:lumOff val="40000"/>
                  </a:schemeClr>
                </a:solidFill>
                <a:latin typeface="Arial Rounded MT Bold" charset="0"/>
                <a:ea typeface="Arial Rounded MT Bold" charset="0"/>
                <a:cs typeface="Arial Rounded MT Bold" charset="0"/>
              </a:rPr>
              <a:t>Embedded in reports</a:t>
            </a:r>
          </a:p>
          <a:p>
            <a:pPr lvl="2">
              <a:buFont typeface="Arial" charset="0"/>
              <a:buChar char="•"/>
              <a:defRPr/>
            </a:pPr>
            <a:r>
              <a:rPr lang="en-US" sz="2600" dirty="0" smtClean="0">
                <a:solidFill>
                  <a:schemeClr val="tx2">
                    <a:lumMod val="60000"/>
                    <a:lumOff val="40000"/>
                  </a:schemeClr>
                </a:solidFill>
                <a:latin typeface="Arial Rounded MT Bold" charset="0"/>
                <a:ea typeface="Arial Rounded MT Bold" charset="0"/>
                <a:cs typeface="Arial Rounded MT Bold" charset="0"/>
              </a:rPr>
              <a:t>Audio/video used in presentations</a:t>
            </a:r>
          </a:p>
          <a:p>
            <a:pPr lvl="1">
              <a:buFont typeface="Arial" charset="0"/>
              <a:buChar char="–"/>
              <a:defRPr/>
            </a:pPr>
            <a:r>
              <a:rPr lang="en-US" sz="2800" dirty="0" smtClean="0">
                <a:solidFill>
                  <a:schemeClr val="tx2">
                    <a:lumMod val="60000"/>
                    <a:lumOff val="40000"/>
                  </a:schemeClr>
                </a:solidFill>
                <a:latin typeface="Arial Rounded MT Bold" charset="0"/>
                <a:ea typeface="Arial Rounded MT Bold" charset="0"/>
                <a:cs typeface="Arial Rounded MT Bold" charset="0"/>
              </a:rPr>
              <a:t>More recently, </a:t>
            </a:r>
            <a:r>
              <a:rPr lang="en-US" sz="2600" dirty="0" smtClean="0">
                <a:solidFill>
                  <a:schemeClr val="tx2">
                    <a:lumMod val="60000"/>
                    <a:lumOff val="40000"/>
                  </a:schemeClr>
                </a:solidFill>
                <a:latin typeface="Arial Rounded MT Bold" charset="0"/>
                <a:ea typeface="Arial Rounded MT Bold" charset="0"/>
                <a:cs typeface="Arial Rounded MT Bold" charset="0"/>
              </a:rPr>
              <a:t>storytelling</a:t>
            </a:r>
          </a:p>
          <a:p>
            <a:pPr lvl="1">
              <a:buFont typeface="Arial" charset="0"/>
              <a:buChar char="–"/>
              <a:defRPr/>
            </a:pPr>
            <a:endParaRPr lang="en-US" sz="2800" dirty="0" smtClean="0">
              <a:solidFill>
                <a:srgbClr val="4F81BD"/>
              </a:solidFill>
              <a:latin typeface="Arial Rounded MT Bold" charset="0"/>
              <a:ea typeface="Arial Rounded MT Bold" charset="0"/>
              <a:cs typeface="Arial Rounded MT Bold" charset="0"/>
            </a:endParaRPr>
          </a:p>
        </p:txBody>
      </p:sp>
      <p:sp>
        <p:nvSpPr>
          <p:cNvPr id="3" name="Title 2"/>
          <p:cNvSpPr>
            <a:spLocks noGrp="1"/>
          </p:cNvSpPr>
          <p:nvPr>
            <p:ph type="title"/>
          </p:nvPr>
        </p:nvSpPr>
        <p:spPr/>
        <p:txBody>
          <a:bodyPr/>
          <a:lstStyle/>
          <a:p>
            <a:pPr>
              <a:defRPr/>
            </a:pPr>
            <a:r>
              <a:rPr lang="en-US" sz="2800" dirty="0" smtClean="0"/>
              <a:t>CONSIDERING NEW FORMS…</a:t>
            </a:r>
            <a:r>
              <a:rPr lang="en-US" sz="2400" dirty="0" smtClean="0"/>
              <a:t/>
            </a:r>
            <a:br>
              <a:rPr lang="en-US" sz="2400" dirty="0" smtClean="0"/>
            </a:br>
            <a:r>
              <a:rPr lang="en-US" sz="2000" dirty="0" smtClean="0"/>
              <a:t>SPOKEN AND WRITTEN WORDS</a:t>
            </a:r>
            <a:endParaRPr lang="en-US" sz="2000" dirty="0"/>
          </a:p>
        </p:txBody>
      </p:sp>
      <p:sp>
        <p:nvSpPr>
          <p:cNvPr id="57348" name="Date Placeholder 3"/>
          <p:cNvSpPr>
            <a:spLocks noGrp="1"/>
          </p:cNvSpPr>
          <p:nvPr>
            <p:ph type="dt" sz="quarter" idx="10"/>
          </p:nvPr>
        </p:nvSpPr>
        <p:spPr bwMode="auto">
          <a:noFill/>
          <a:ln>
            <a:miter lim="800000"/>
            <a:headEnd/>
            <a:tailEnd/>
          </a:ln>
        </p:spPr>
        <p:txBody>
          <a:bodyPr/>
          <a:lstStyle/>
          <a:p>
            <a:fld id="{7D1A0120-42B4-D94E-BCB0-99DF8A91DA44}" type="datetime1">
              <a:rPr lang="en-US" smtClean="0">
                <a:latin typeface="Arial" pitchFamily="-84" charset="0"/>
                <a:ea typeface="Arial" pitchFamily="-84" charset="0"/>
                <a:cs typeface="Arial" pitchFamily="-84" charset="0"/>
              </a:rPr>
              <a:pPr/>
              <a:t>6/2/12</a:t>
            </a:fld>
            <a:endParaRPr lang="en-US" smtClean="0">
              <a:latin typeface="Arial" pitchFamily="-84" charset="0"/>
              <a:ea typeface="Arial" pitchFamily="-84" charset="0"/>
              <a:cs typeface="Arial" pitchFamily="-84" charset="0"/>
            </a:endParaRPr>
          </a:p>
        </p:txBody>
      </p:sp>
      <p:sp>
        <p:nvSpPr>
          <p:cNvPr id="57349" name="Footer Placeholder 4"/>
          <p:cNvSpPr>
            <a:spLocks noGrp="1"/>
          </p:cNvSpPr>
          <p:nvPr>
            <p:ph type="ftr" sz="quarter" idx="11"/>
          </p:nvPr>
        </p:nvSpPr>
        <p:spPr bwMode="auto">
          <a:noFill/>
          <a:ln>
            <a:miter lim="800000"/>
            <a:headEnd/>
            <a:tailEnd/>
          </a:ln>
        </p:spPr>
        <p:txBody>
          <a:bodyPr/>
          <a:lstStyle/>
          <a:p>
            <a:r>
              <a:rPr lang="en-US" smtClean="0">
                <a:latin typeface="Arial" pitchFamily="-84" charset="0"/>
                <a:ea typeface="Arial" pitchFamily="-84" charset="0"/>
                <a:cs typeface="Arial" pitchFamily="-84" charset="0"/>
              </a:rPr>
              <a:t>© 2011 InsightsNow, Inc. </a:t>
            </a:r>
          </a:p>
        </p:txBody>
      </p:sp>
      <p:sp>
        <p:nvSpPr>
          <p:cNvPr id="57350" name="Slide Number Placeholder 5"/>
          <p:cNvSpPr>
            <a:spLocks noGrp="1"/>
          </p:cNvSpPr>
          <p:nvPr>
            <p:ph type="sldNum" sz="quarter" idx="12"/>
          </p:nvPr>
        </p:nvSpPr>
        <p:spPr bwMode="auto">
          <a:noFill/>
          <a:ln>
            <a:miter lim="800000"/>
            <a:headEnd/>
            <a:tailEnd/>
          </a:ln>
        </p:spPr>
        <p:txBody>
          <a:bodyPr/>
          <a:lstStyle/>
          <a:p>
            <a:fld id="{3C1E41BE-9F5F-D34E-8E53-39F964CBF4CB}" type="slidenum">
              <a:rPr lang="en-US" smtClean="0">
                <a:latin typeface="Arial" pitchFamily="-84" charset="0"/>
                <a:ea typeface="Arial" pitchFamily="-84" charset="0"/>
                <a:cs typeface="Arial" pitchFamily="-84" charset="0"/>
              </a:rPr>
              <a:pPr/>
              <a:t>37</a:t>
            </a:fld>
            <a:endParaRPr lang="en-US" smtClean="0">
              <a:latin typeface="Arial" pitchFamily="-84" charset="0"/>
              <a:ea typeface="Arial" pitchFamily="-84" charset="0"/>
              <a:cs typeface="Arial" pitchFamily="-84" charset="0"/>
            </a:endParaRPr>
          </a:p>
        </p:txBody>
      </p:sp>
      <p:pic>
        <p:nvPicPr>
          <p:cNvPr id="57351" name="Picture 7" descr="Screen shot 2011-09-25 at 9.40.12 AM.png"/>
          <p:cNvPicPr>
            <a:picLocks noChangeAspect="1"/>
          </p:cNvPicPr>
          <p:nvPr/>
        </p:nvPicPr>
        <p:blipFill>
          <a:blip r:embed="rId3"/>
          <a:srcRect/>
          <a:stretch>
            <a:fillRect/>
          </a:stretch>
        </p:blipFill>
        <p:spPr bwMode="auto">
          <a:xfrm>
            <a:off x="6038850" y="4295105"/>
            <a:ext cx="2647950" cy="202949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4" name="Content Placeholder 1"/>
          <p:cNvSpPr>
            <a:spLocks noGrp="1"/>
          </p:cNvSpPr>
          <p:nvPr>
            <p:ph idx="1"/>
          </p:nvPr>
        </p:nvSpPr>
        <p:spPr/>
        <p:txBody>
          <a:bodyPr/>
          <a:lstStyle/>
          <a:p>
            <a:pPr>
              <a:buFont typeface="Arial" pitchFamily="-84" charset="0"/>
              <a:buNone/>
            </a:pPr>
            <a:endParaRPr lang="en-US" sz="3200" smtClean="0">
              <a:solidFill>
                <a:srgbClr val="4F81BD"/>
              </a:solidFill>
              <a:latin typeface="Arial Rounded MT Bold" pitchFamily="-84" charset="0"/>
              <a:ea typeface="Arial Rounded MT Bold" pitchFamily="-84" charset="0"/>
              <a:cs typeface="Arial Rounded MT Bold" pitchFamily="-84" charset="0"/>
            </a:endParaRPr>
          </a:p>
          <a:p>
            <a:pPr>
              <a:buFont typeface="Arial" pitchFamily="-84" charset="0"/>
              <a:buNone/>
            </a:pPr>
            <a:r>
              <a:rPr lang="en-US" sz="4400" smtClean="0">
                <a:solidFill>
                  <a:srgbClr val="4F81BD"/>
                </a:solidFill>
                <a:latin typeface="Arial Rounded MT Bold" pitchFamily="-84" charset="0"/>
                <a:ea typeface="Arial Rounded MT Bold" pitchFamily="-84" charset="0"/>
                <a:cs typeface="Arial Rounded MT Bold" pitchFamily="-84" charset="0"/>
              </a:rPr>
              <a:t>Clearly…</a:t>
            </a:r>
          </a:p>
          <a:p>
            <a:pPr lvl="1" algn="ctr">
              <a:buFont typeface="Arial" pitchFamily="-84" charset="0"/>
              <a:buNone/>
            </a:pPr>
            <a:endParaRPr lang="en-US" sz="3200" smtClean="0">
              <a:solidFill>
                <a:srgbClr val="4F81BD"/>
              </a:solidFill>
              <a:latin typeface="Arial Rounded MT Bold" pitchFamily="-84" charset="0"/>
              <a:ea typeface="Arial Rounded MT Bold" pitchFamily="-84" charset="0"/>
              <a:cs typeface="Arial Rounded MT Bold" pitchFamily="-84" charset="0"/>
            </a:endParaRPr>
          </a:p>
          <a:p>
            <a:pPr lvl="1" algn="ctr">
              <a:buFont typeface="Arial" pitchFamily="-84" charset="0"/>
              <a:buNone/>
            </a:pPr>
            <a:r>
              <a:rPr lang="en-US" sz="3600" smtClean="0">
                <a:solidFill>
                  <a:srgbClr val="4F81BD"/>
                </a:solidFill>
                <a:latin typeface="Arial Rounded MT Bold" pitchFamily="-84" charset="0"/>
                <a:ea typeface="Arial Rounded MT Bold" pitchFamily="-84" charset="0"/>
                <a:cs typeface="Arial Rounded MT Bold" pitchFamily="-84" charset="0"/>
              </a:rPr>
              <a:t>There is </a:t>
            </a:r>
            <a:r>
              <a:rPr lang="en-US" sz="3600" smtClean="0">
                <a:solidFill>
                  <a:schemeClr val="accent2"/>
                </a:solidFill>
                <a:latin typeface="Arial Rounded MT Bold" pitchFamily="-84" charset="0"/>
                <a:ea typeface="Arial Rounded MT Bold" pitchFamily="-84" charset="0"/>
                <a:cs typeface="Arial Rounded MT Bold" pitchFamily="-84" charset="0"/>
              </a:rPr>
              <a:t>POWER </a:t>
            </a:r>
            <a:r>
              <a:rPr lang="en-US" sz="3600" smtClean="0">
                <a:solidFill>
                  <a:srgbClr val="4F81BD"/>
                </a:solidFill>
                <a:latin typeface="Arial Rounded MT Bold" pitchFamily="-84" charset="0"/>
                <a:ea typeface="Arial Rounded MT Bold" pitchFamily="-84" charset="0"/>
                <a:cs typeface="Arial Rounded MT Bold" pitchFamily="-84" charset="0"/>
              </a:rPr>
              <a:t>in words!</a:t>
            </a:r>
          </a:p>
          <a:p>
            <a:pPr lvl="1"/>
            <a:endParaRPr lang="en-US" sz="2800" smtClean="0">
              <a:solidFill>
                <a:srgbClr val="4F81BD"/>
              </a:solidFill>
              <a:latin typeface="Arial Rounded MT Bold" pitchFamily="-84" charset="0"/>
              <a:ea typeface="Arial Rounded MT Bold" pitchFamily="-84" charset="0"/>
              <a:cs typeface="Arial Rounded MT Bold" pitchFamily="-84" charset="0"/>
            </a:endParaRPr>
          </a:p>
        </p:txBody>
      </p:sp>
      <p:sp>
        <p:nvSpPr>
          <p:cNvPr id="3" name="Title 2"/>
          <p:cNvSpPr>
            <a:spLocks noGrp="1"/>
          </p:cNvSpPr>
          <p:nvPr>
            <p:ph type="title"/>
          </p:nvPr>
        </p:nvSpPr>
        <p:spPr/>
        <p:txBody>
          <a:bodyPr/>
          <a:lstStyle/>
          <a:p>
            <a:pPr>
              <a:defRPr/>
            </a:pPr>
            <a:r>
              <a:rPr lang="en-US" sz="2800" dirty="0" smtClean="0"/>
              <a:t>CONSIDERING NEW FORMS…</a:t>
            </a:r>
            <a:r>
              <a:rPr lang="en-US" sz="2400" dirty="0" smtClean="0"/>
              <a:t/>
            </a:r>
            <a:br>
              <a:rPr lang="en-US" sz="2400" dirty="0" smtClean="0"/>
            </a:br>
            <a:r>
              <a:rPr lang="en-US" sz="2000" dirty="0" smtClean="0"/>
              <a:t>SPOKEN AND WRITTEN WORDS</a:t>
            </a:r>
            <a:endParaRPr lang="en-US" sz="2000" dirty="0"/>
          </a:p>
        </p:txBody>
      </p:sp>
      <p:sp>
        <p:nvSpPr>
          <p:cNvPr id="59396" name="Date Placeholder 3"/>
          <p:cNvSpPr>
            <a:spLocks noGrp="1"/>
          </p:cNvSpPr>
          <p:nvPr>
            <p:ph type="dt" sz="quarter" idx="10"/>
          </p:nvPr>
        </p:nvSpPr>
        <p:spPr bwMode="auto">
          <a:noFill/>
          <a:ln>
            <a:miter lim="800000"/>
            <a:headEnd/>
            <a:tailEnd/>
          </a:ln>
        </p:spPr>
        <p:txBody>
          <a:bodyPr/>
          <a:lstStyle/>
          <a:p>
            <a:fld id="{F6BD75E2-C5DF-5249-B175-2E14D251FAED}" type="datetime1">
              <a:rPr lang="en-US" smtClean="0">
                <a:latin typeface="Arial" pitchFamily="-84" charset="0"/>
                <a:ea typeface="Arial" pitchFamily="-84" charset="0"/>
                <a:cs typeface="Arial" pitchFamily="-84" charset="0"/>
              </a:rPr>
              <a:pPr/>
              <a:t>6/2/12</a:t>
            </a:fld>
            <a:endParaRPr lang="en-US" smtClean="0">
              <a:latin typeface="Arial" pitchFamily="-84" charset="0"/>
              <a:ea typeface="Arial" pitchFamily="-84" charset="0"/>
              <a:cs typeface="Arial" pitchFamily="-84" charset="0"/>
            </a:endParaRPr>
          </a:p>
        </p:txBody>
      </p:sp>
      <p:sp>
        <p:nvSpPr>
          <p:cNvPr id="59397" name="Footer Placeholder 4"/>
          <p:cNvSpPr>
            <a:spLocks noGrp="1"/>
          </p:cNvSpPr>
          <p:nvPr>
            <p:ph type="ftr" sz="quarter" idx="11"/>
          </p:nvPr>
        </p:nvSpPr>
        <p:spPr bwMode="auto">
          <a:noFill/>
          <a:ln>
            <a:miter lim="800000"/>
            <a:headEnd/>
            <a:tailEnd/>
          </a:ln>
        </p:spPr>
        <p:txBody>
          <a:bodyPr/>
          <a:lstStyle/>
          <a:p>
            <a:r>
              <a:rPr lang="en-US" smtClean="0">
                <a:latin typeface="Arial" pitchFamily="-84" charset="0"/>
                <a:ea typeface="Arial" pitchFamily="-84" charset="0"/>
                <a:cs typeface="Arial" pitchFamily="-84" charset="0"/>
              </a:rPr>
              <a:t>© 2011 InsightsNow, Inc. </a:t>
            </a:r>
          </a:p>
        </p:txBody>
      </p:sp>
      <p:sp>
        <p:nvSpPr>
          <p:cNvPr id="59398" name="Slide Number Placeholder 5"/>
          <p:cNvSpPr>
            <a:spLocks noGrp="1"/>
          </p:cNvSpPr>
          <p:nvPr>
            <p:ph type="sldNum" sz="quarter" idx="12"/>
          </p:nvPr>
        </p:nvSpPr>
        <p:spPr bwMode="auto">
          <a:noFill/>
          <a:ln>
            <a:miter lim="800000"/>
            <a:headEnd/>
            <a:tailEnd/>
          </a:ln>
        </p:spPr>
        <p:txBody>
          <a:bodyPr/>
          <a:lstStyle/>
          <a:p>
            <a:fld id="{56B40520-FB64-4245-81FE-EDCA71313048}" type="slidenum">
              <a:rPr lang="en-US" smtClean="0">
                <a:latin typeface="Arial" pitchFamily="-84" charset="0"/>
                <a:ea typeface="Arial" pitchFamily="-84" charset="0"/>
                <a:cs typeface="Arial" pitchFamily="-84" charset="0"/>
              </a:rPr>
              <a:pPr/>
              <a:t>38</a:t>
            </a:fld>
            <a:endParaRPr lang="en-US" smtClean="0">
              <a:latin typeface="Arial" pitchFamily="-84" charset="0"/>
              <a:ea typeface="Arial" pitchFamily="-84" charset="0"/>
              <a:cs typeface="Arial" pitchFamily="-84" charset="0"/>
            </a:endParaRPr>
          </a:p>
        </p:txBody>
      </p:sp>
      <p:sp>
        <p:nvSpPr>
          <p:cNvPr id="59399" name="TextBox 6"/>
          <p:cNvSpPr txBox="1">
            <a:spLocks noChangeArrowheads="1"/>
          </p:cNvSpPr>
          <p:nvPr/>
        </p:nvSpPr>
        <p:spPr bwMode="auto">
          <a:xfrm>
            <a:off x="1066800" y="5257800"/>
            <a:ext cx="4876800" cy="307975"/>
          </a:xfrm>
          <a:prstGeom prst="rect">
            <a:avLst/>
          </a:prstGeom>
          <a:noFill/>
          <a:ln w="9525">
            <a:noFill/>
            <a:miter lim="800000"/>
            <a:headEnd/>
            <a:tailEnd/>
          </a:ln>
        </p:spPr>
        <p:txBody>
          <a:bodyPr>
            <a:prstTxWarp prst="textNoShape">
              <a:avLst/>
            </a:prstTxWarp>
            <a:spAutoFit/>
          </a:bodyPr>
          <a:lstStyle/>
          <a:p>
            <a:r>
              <a:rPr lang="en-US" sz="1400"/>
              <a:t>http://www.youtube.com/watch?v=bvXTd6FVYi4</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2" name="Content Placeholder 10"/>
          <p:cNvSpPr>
            <a:spLocks noGrp="1"/>
          </p:cNvSpPr>
          <p:nvPr>
            <p:ph idx="1"/>
          </p:nvPr>
        </p:nvSpPr>
        <p:spPr/>
        <p:txBody>
          <a:bodyPr/>
          <a:lstStyle/>
          <a:p>
            <a:r>
              <a:rPr lang="en-US" sz="3200" smtClean="0">
                <a:solidFill>
                  <a:schemeClr val="accent1"/>
                </a:solidFill>
                <a:latin typeface="Arial Rounded MT Bold" pitchFamily="-84" charset="0"/>
                <a:ea typeface="Arial Rounded MT Bold" pitchFamily="-84" charset="0"/>
                <a:cs typeface="Arial Rounded MT Bold" pitchFamily="-84" charset="0"/>
              </a:rPr>
              <a:t>Instructions</a:t>
            </a:r>
          </a:p>
          <a:p>
            <a:pPr lvl="1"/>
            <a:r>
              <a:rPr lang="en-US" sz="2400" smtClean="0">
                <a:solidFill>
                  <a:schemeClr val="accent1"/>
                </a:solidFill>
                <a:latin typeface="Arial Rounded MT Bold" pitchFamily="-84" charset="0"/>
                <a:ea typeface="Arial Rounded MT Bold" pitchFamily="-84" charset="0"/>
                <a:cs typeface="Arial Rounded MT Bold" pitchFamily="-84" charset="0"/>
              </a:rPr>
              <a:t>Select a piece of candy </a:t>
            </a:r>
          </a:p>
          <a:p>
            <a:pPr lvl="2"/>
            <a:r>
              <a:rPr lang="en-US" sz="2400" smtClean="0">
                <a:solidFill>
                  <a:schemeClr val="accent1"/>
                </a:solidFill>
                <a:latin typeface="Arial Rounded MT Bold" pitchFamily="-84" charset="0"/>
                <a:ea typeface="Arial Rounded MT Bold" pitchFamily="-84" charset="0"/>
                <a:cs typeface="Arial Rounded MT Bold" pitchFamily="-84" charset="0"/>
              </a:rPr>
              <a:t>That you enjoy</a:t>
            </a:r>
          </a:p>
          <a:p>
            <a:pPr lvl="2"/>
            <a:r>
              <a:rPr lang="en-US" sz="2400" smtClean="0">
                <a:solidFill>
                  <a:schemeClr val="accent1"/>
                </a:solidFill>
                <a:latin typeface="Arial Rounded MT Bold" pitchFamily="-84" charset="0"/>
                <a:ea typeface="Arial Rounded MT Bold" pitchFamily="-84" charset="0"/>
                <a:cs typeface="Arial Rounded MT Bold" pitchFamily="-84" charset="0"/>
              </a:rPr>
              <a:t>With which you have a history</a:t>
            </a:r>
          </a:p>
          <a:p>
            <a:pPr lvl="2">
              <a:buFont typeface="Arial" pitchFamily="-84" charset="0"/>
              <a:buNone/>
            </a:pPr>
            <a:endParaRPr lang="en-US" sz="1900" smtClean="0">
              <a:solidFill>
                <a:schemeClr val="accent1"/>
              </a:solidFill>
              <a:latin typeface="Arial Rounded MT Bold" pitchFamily="-84" charset="0"/>
              <a:ea typeface="Arial Rounded MT Bold" pitchFamily="-84" charset="0"/>
              <a:cs typeface="Arial Rounded MT Bold" pitchFamily="-84" charset="0"/>
            </a:endParaRPr>
          </a:p>
          <a:p>
            <a:pPr lvl="2"/>
            <a:endParaRPr lang="en-US" smtClean="0">
              <a:solidFill>
                <a:schemeClr val="accent1"/>
              </a:solidFill>
              <a:latin typeface="Arial Rounded MT Bold" pitchFamily="-84" charset="0"/>
              <a:ea typeface="Arial Rounded MT Bold" pitchFamily="-84" charset="0"/>
              <a:cs typeface="Arial Rounded MT Bold" pitchFamily="-84" charset="0"/>
            </a:endParaRPr>
          </a:p>
        </p:txBody>
      </p:sp>
      <p:sp>
        <p:nvSpPr>
          <p:cNvPr id="3" name="Title 2"/>
          <p:cNvSpPr>
            <a:spLocks noGrp="1"/>
          </p:cNvSpPr>
          <p:nvPr>
            <p:ph type="title"/>
          </p:nvPr>
        </p:nvSpPr>
        <p:spPr/>
        <p:txBody>
          <a:bodyPr>
            <a:noAutofit/>
          </a:bodyPr>
          <a:lstStyle/>
          <a:p>
            <a:pPr>
              <a:defRPr/>
            </a:pPr>
            <a:r>
              <a:rPr lang="en-US" sz="2800" dirty="0" smtClean="0"/>
              <a:t>CONSIDERING NEW FORMS…</a:t>
            </a:r>
            <a:r>
              <a:rPr lang="en-US" sz="2400" dirty="0" smtClean="0"/>
              <a:t/>
            </a:r>
            <a:br>
              <a:rPr lang="en-US" sz="2400" dirty="0" smtClean="0"/>
            </a:br>
            <a:r>
              <a:rPr lang="en-US" sz="2000" dirty="0" smtClean="0"/>
              <a:t>SPOKEN AND WRITTEN WORDS</a:t>
            </a:r>
            <a:endParaRPr lang="en-US" sz="1800" dirty="0"/>
          </a:p>
        </p:txBody>
      </p:sp>
      <p:sp>
        <p:nvSpPr>
          <p:cNvPr id="61444" name="Date Placeholder 3"/>
          <p:cNvSpPr>
            <a:spLocks noGrp="1"/>
          </p:cNvSpPr>
          <p:nvPr>
            <p:ph type="dt" sz="quarter" idx="10"/>
          </p:nvPr>
        </p:nvSpPr>
        <p:spPr bwMode="auto">
          <a:noFill/>
          <a:ln>
            <a:miter lim="800000"/>
            <a:headEnd/>
            <a:tailEnd/>
          </a:ln>
        </p:spPr>
        <p:txBody>
          <a:bodyPr/>
          <a:lstStyle/>
          <a:p>
            <a:fld id="{241A7436-2B3E-7E42-9D43-25CAB157B94A}" type="datetime1">
              <a:rPr lang="en-US" smtClean="0">
                <a:latin typeface="Arial" pitchFamily="-84" charset="0"/>
                <a:ea typeface="Arial" pitchFamily="-84" charset="0"/>
                <a:cs typeface="Arial" pitchFamily="-84" charset="0"/>
              </a:rPr>
              <a:pPr/>
              <a:t>6/2/12</a:t>
            </a:fld>
            <a:endParaRPr lang="en-US" smtClean="0">
              <a:latin typeface="Arial" pitchFamily="-84" charset="0"/>
              <a:ea typeface="Arial" pitchFamily="-84" charset="0"/>
              <a:cs typeface="Arial" pitchFamily="-84" charset="0"/>
            </a:endParaRPr>
          </a:p>
        </p:txBody>
      </p:sp>
      <p:sp>
        <p:nvSpPr>
          <p:cNvPr id="61445" name="Footer Placeholder 4"/>
          <p:cNvSpPr>
            <a:spLocks noGrp="1"/>
          </p:cNvSpPr>
          <p:nvPr>
            <p:ph type="ftr" sz="quarter" idx="11"/>
          </p:nvPr>
        </p:nvSpPr>
        <p:spPr bwMode="auto">
          <a:noFill/>
          <a:ln>
            <a:miter lim="800000"/>
            <a:headEnd/>
            <a:tailEnd/>
          </a:ln>
        </p:spPr>
        <p:txBody>
          <a:bodyPr/>
          <a:lstStyle/>
          <a:p>
            <a:r>
              <a:rPr lang="en-US" smtClean="0">
                <a:latin typeface="Arial" pitchFamily="-84" charset="0"/>
                <a:ea typeface="Arial" pitchFamily="-84" charset="0"/>
                <a:cs typeface="Arial" pitchFamily="-84" charset="0"/>
              </a:rPr>
              <a:t>© 2011 InsightsNow, Inc. </a:t>
            </a:r>
          </a:p>
        </p:txBody>
      </p:sp>
      <p:sp>
        <p:nvSpPr>
          <p:cNvPr id="61446" name="Slide Number Placeholder 5"/>
          <p:cNvSpPr>
            <a:spLocks noGrp="1"/>
          </p:cNvSpPr>
          <p:nvPr>
            <p:ph type="sldNum" sz="quarter" idx="12"/>
          </p:nvPr>
        </p:nvSpPr>
        <p:spPr bwMode="auto">
          <a:noFill/>
          <a:ln>
            <a:miter lim="800000"/>
            <a:headEnd/>
            <a:tailEnd/>
          </a:ln>
        </p:spPr>
        <p:txBody>
          <a:bodyPr/>
          <a:lstStyle/>
          <a:p>
            <a:fld id="{5573867B-BF76-F347-9B0C-5392E1E159DE}" type="slidenum">
              <a:rPr lang="en-US" smtClean="0">
                <a:latin typeface="Arial" pitchFamily="-84" charset="0"/>
                <a:ea typeface="Arial" pitchFamily="-84" charset="0"/>
                <a:cs typeface="Arial" pitchFamily="-84" charset="0"/>
              </a:rPr>
              <a:pPr/>
              <a:t>39</a:t>
            </a:fld>
            <a:endParaRPr lang="en-US" smtClean="0">
              <a:latin typeface="Arial" pitchFamily="-84" charset="0"/>
              <a:ea typeface="Arial" pitchFamily="-84" charset="0"/>
              <a:cs typeface="Arial" pitchFamily="-84" charset="0"/>
            </a:endParaRPr>
          </a:p>
        </p:txBody>
      </p:sp>
      <p:pic>
        <p:nvPicPr>
          <p:cNvPr id="61447" name="Picture 11"/>
          <p:cNvPicPr>
            <a:picLocks noChangeAspect="1"/>
          </p:cNvPicPr>
          <p:nvPr/>
        </p:nvPicPr>
        <p:blipFill>
          <a:blip r:embed="rId2"/>
          <a:srcRect/>
          <a:stretch>
            <a:fillRect/>
          </a:stretch>
        </p:blipFill>
        <p:spPr bwMode="auto">
          <a:xfrm>
            <a:off x="5105400" y="3581400"/>
            <a:ext cx="3138488" cy="235421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DISCOVERED A BOOK…</a:t>
            </a:r>
            <a:endParaRPr lang="en-US" dirty="0"/>
          </a:p>
        </p:txBody>
      </p:sp>
      <p:sp>
        <p:nvSpPr>
          <p:cNvPr id="23554" name="Date Placeholder 1"/>
          <p:cNvSpPr>
            <a:spLocks noGrp="1"/>
          </p:cNvSpPr>
          <p:nvPr>
            <p:ph type="dt" sz="half" idx="10"/>
          </p:nvPr>
        </p:nvSpPr>
        <p:spPr bwMode="auto">
          <a:noFill/>
          <a:ln>
            <a:miter lim="800000"/>
            <a:headEnd/>
            <a:tailEnd/>
          </a:ln>
        </p:spPr>
        <p:txBody>
          <a:bodyPr/>
          <a:lstStyle/>
          <a:p>
            <a:fld id="{8FDB8291-15C7-5C46-92A4-226C6F701C21}" type="datetime1">
              <a:rPr lang="en-US" smtClean="0">
                <a:latin typeface="Arial" pitchFamily="-84" charset="0"/>
                <a:ea typeface="Arial" pitchFamily="-84" charset="0"/>
                <a:cs typeface="Arial" pitchFamily="-84" charset="0"/>
              </a:rPr>
              <a:pPr/>
              <a:t>6/2/12</a:t>
            </a:fld>
            <a:endParaRPr lang="en-US" smtClean="0">
              <a:latin typeface="Arial" pitchFamily="-84" charset="0"/>
              <a:ea typeface="Arial" pitchFamily="-84" charset="0"/>
              <a:cs typeface="Arial" pitchFamily="-84" charset="0"/>
            </a:endParaRPr>
          </a:p>
        </p:txBody>
      </p:sp>
      <p:sp>
        <p:nvSpPr>
          <p:cNvPr id="23555" name="Footer Placeholder 2"/>
          <p:cNvSpPr>
            <a:spLocks noGrp="1"/>
          </p:cNvSpPr>
          <p:nvPr>
            <p:ph type="ftr" sz="quarter" idx="11"/>
          </p:nvPr>
        </p:nvSpPr>
        <p:spPr bwMode="auto">
          <a:noFill/>
          <a:ln>
            <a:miter lim="800000"/>
            <a:headEnd/>
            <a:tailEnd/>
          </a:ln>
        </p:spPr>
        <p:txBody>
          <a:bodyPr/>
          <a:lstStyle/>
          <a:p>
            <a:r>
              <a:rPr lang="en-US" smtClean="0">
                <a:latin typeface="Arial" pitchFamily="-84" charset="0"/>
                <a:ea typeface="Arial" pitchFamily="-84" charset="0"/>
                <a:cs typeface="Arial" pitchFamily="-84" charset="0"/>
              </a:rPr>
              <a:t>© 2011 InsightsNow, Inc. </a:t>
            </a:r>
          </a:p>
        </p:txBody>
      </p:sp>
      <p:sp>
        <p:nvSpPr>
          <p:cNvPr id="23556" name="Slide Number Placeholder 3"/>
          <p:cNvSpPr>
            <a:spLocks noGrp="1"/>
          </p:cNvSpPr>
          <p:nvPr>
            <p:ph type="sldNum" sz="quarter" idx="12"/>
          </p:nvPr>
        </p:nvSpPr>
        <p:spPr bwMode="auto">
          <a:noFill/>
          <a:ln>
            <a:miter lim="800000"/>
            <a:headEnd/>
            <a:tailEnd/>
          </a:ln>
        </p:spPr>
        <p:txBody>
          <a:bodyPr/>
          <a:lstStyle/>
          <a:p>
            <a:fld id="{9C1154EA-BF8B-E243-92FD-CC801EE2B0A1}" type="slidenum">
              <a:rPr lang="en-US" smtClean="0">
                <a:latin typeface="Arial" pitchFamily="-84" charset="0"/>
                <a:ea typeface="Arial" pitchFamily="-84" charset="0"/>
                <a:cs typeface="Arial" pitchFamily="-84" charset="0"/>
              </a:rPr>
              <a:pPr/>
              <a:t>4</a:t>
            </a:fld>
            <a:endParaRPr lang="en-US" smtClean="0">
              <a:latin typeface="Arial" pitchFamily="-84" charset="0"/>
              <a:ea typeface="Arial" pitchFamily="-84" charset="0"/>
              <a:cs typeface="Arial" pitchFamily="-84" charset="0"/>
            </a:endParaRPr>
          </a:p>
        </p:txBody>
      </p:sp>
      <p:pic>
        <p:nvPicPr>
          <p:cNvPr id="23557" name="Picture 4" descr="QRCA book scan001.jpg"/>
          <p:cNvPicPr>
            <a:picLocks noChangeAspect="1"/>
          </p:cNvPicPr>
          <p:nvPr/>
        </p:nvPicPr>
        <p:blipFill>
          <a:blip r:embed="rId2"/>
          <a:srcRect/>
          <a:stretch>
            <a:fillRect/>
          </a:stretch>
        </p:blipFill>
        <p:spPr bwMode="auto">
          <a:xfrm>
            <a:off x="3295382" y="1828800"/>
            <a:ext cx="2724418" cy="41481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Content Placeholder 10"/>
          <p:cNvSpPr>
            <a:spLocks noGrp="1"/>
          </p:cNvSpPr>
          <p:nvPr>
            <p:ph idx="1"/>
          </p:nvPr>
        </p:nvSpPr>
        <p:spPr/>
        <p:txBody>
          <a:bodyPr/>
          <a:lstStyle/>
          <a:p>
            <a:r>
              <a:rPr lang="en-US" sz="3200" smtClean="0">
                <a:solidFill>
                  <a:schemeClr val="accent1"/>
                </a:solidFill>
                <a:latin typeface="Arial Rounded MT Bold" pitchFamily="-84" charset="0"/>
                <a:ea typeface="Arial Rounded MT Bold" pitchFamily="-84" charset="0"/>
                <a:cs typeface="Arial Rounded MT Bold" pitchFamily="-84" charset="0"/>
              </a:rPr>
              <a:t>Instructions</a:t>
            </a:r>
          </a:p>
          <a:p>
            <a:pPr lvl="1"/>
            <a:r>
              <a:rPr lang="en-US" sz="2400" smtClean="0">
                <a:solidFill>
                  <a:schemeClr val="accent1"/>
                </a:solidFill>
                <a:latin typeface="Arial Rounded MT Bold" pitchFamily="-84" charset="0"/>
                <a:ea typeface="Arial Rounded MT Bold" pitchFamily="-84" charset="0"/>
                <a:cs typeface="Arial Rounded MT Bold" pitchFamily="-84" charset="0"/>
              </a:rPr>
              <a:t>As you eat it, take notes</a:t>
            </a:r>
          </a:p>
          <a:p>
            <a:pPr lvl="2"/>
            <a:r>
              <a:rPr lang="en-US" sz="2400" smtClean="0">
                <a:solidFill>
                  <a:schemeClr val="accent1"/>
                </a:solidFill>
                <a:latin typeface="Arial Rounded MT Bold" pitchFamily="-84" charset="0"/>
                <a:ea typeface="Arial Rounded MT Bold" pitchFamily="-84" charset="0"/>
                <a:cs typeface="Arial Rounded MT Bold" pitchFamily="-84" charset="0"/>
              </a:rPr>
              <a:t>Describe what your experience</a:t>
            </a:r>
          </a:p>
          <a:p>
            <a:pPr lvl="3"/>
            <a:r>
              <a:rPr lang="en-US" sz="1600" smtClean="0">
                <a:solidFill>
                  <a:schemeClr val="accent1"/>
                </a:solidFill>
                <a:latin typeface="Arial Rounded MT Bold" pitchFamily="-84" charset="0"/>
                <a:ea typeface="Arial Rounded MT Bold" pitchFamily="-84" charset="0"/>
                <a:cs typeface="Arial Rounded MT Bold" pitchFamily="-84" charset="0"/>
              </a:rPr>
              <a:t>Taste</a:t>
            </a:r>
          </a:p>
          <a:p>
            <a:pPr lvl="3"/>
            <a:r>
              <a:rPr lang="en-US" sz="1600" smtClean="0">
                <a:solidFill>
                  <a:schemeClr val="accent1"/>
                </a:solidFill>
                <a:latin typeface="Arial Rounded MT Bold" pitchFamily="-84" charset="0"/>
                <a:ea typeface="Arial Rounded MT Bold" pitchFamily="-84" charset="0"/>
                <a:cs typeface="Arial Rounded MT Bold" pitchFamily="-84" charset="0"/>
              </a:rPr>
              <a:t>Texture</a:t>
            </a:r>
          </a:p>
          <a:p>
            <a:pPr lvl="3"/>
            <a:r>
              <a:rPr lang="en-US" sz="1600" smtClean="0">
                <a:solidFill>
                  <a:schemeClr val="accent1"/>
                </a:solidFill>
                <a:latin typeface="Arial Rounded MT Bold" pitchFamily="-84" charset="0"/>
                <a:ea typeface="Arial Rounded MT Bold" pitchFamily="-84" charset="0"/>
                <a:cs typeface="Arial Rounded MT Bold" pitchFamily="-84" charset="0"/>
              </a:rPr>
              <a:t>Smell</a:t>
            </a:r>
          </a:p>
          <a:p>
            <a:pPr lvl="3"/>
            <a:r>
              <a:rPr lang="en-US" sz="1600" smtClean="0">
                <a:solidFill>
                  <a:schemeClr val="accent1"/>
                </a:solidFill>
                <a:latin typeface="Arial Rounded MT Bold" pitchFamily="-84" charset="0"/>
                <a:ea typeface="Arial Rounded MT Bold" pitchFamily="-84" charset="0"/>
                <a:cs typeface="Arial Rounded MT Bold" pitchFamily="-84" charset="0"/>
              </a:rPr>
              <a:t>Appearance</a:t>
            </a:r>
          </a:p>
          <a:p>
            <a:pPr lvl="3"/>
            <a:r>
              <a:rPr lang="en-US" sz="1600" smtClean="0">
                <a:solidFill>
                  <a:schemeClr val="accent1"/>
                </a:solidFill>
                <a:latin typeface="Arial Rounded MT Bold" pitchFamily="-84" charset="0"/>
                <a:ea typeface="Arial Rounded MT Bold" pitchFamily="-84" charset="0"/>
                <a:cs typeface="Arial Rounded MT Bold" pitchFamily="-84" charset="0"/>
              </a:rPr>
              <a:t>Sound</a:t>
            </a:r>
          </a:p>
          <a:p>
            <a:pPr lvl="2"/>
            <a:r>
              <a:rPr lang="en-US" sz="2400" smtClean="0">
                <a:solidFill>
                  <a:schemeClr val="accent1"/>
                </a:solidFill>
                <a:latin typeface="Arial Rounded MT Bold" pitchFamily="-84" charset="0"/>
                <a:ea typeface="Arial Rounded MT Bold" pitchFamily="-84" charset="0"/>
                <a:cs typeface="Arial Rounded MT Bold" pitchFamily="-84" charset="0"/>
              </a:rPr>
              <a:t>Associations?  Memories?  Occasions?  </a:t>
            </a:r>
          </a:p>
          <a:p>
            <a:pPr lvl="2"/>
            <a:r>
              <a:rPr lang="en-US" sz="2400" smtClean="0">
                <a:solidFill>
                  <a:schemeClr val="accent1"/>
                </a:solidFill>
                <a:latin typeface="Arial Rounded MT Bold" pitchFamily="-84" charset="0"/>
                <a:ea typeface="Arial Rounded MT Bold" pitchFamily="-84" charset="0"/>
                <a:cs typeface="Arial Rounded MT Bold" pitchFamily="-84" charset="0"/>
              </a:rPr>
              <a:t>Likes? Benefits? Feelings?</a:t>
            </a:r>
          </a:p>
          <a:p>
            <a:pPr lvl="1"/>
            <a:r>
              <a:rPr lang="en-US" sz="2600" smtClean="0">
                <a:solidFill>
                  <a:schemeClr val="accent1"/>
                </a:solidFill>
                <a:latin typeface="Arial Rounded MT Bold" pitchFamily="-84" charset="0"/>
                <a:ea typeface="Arial Rounded MT Bold" pitchFamily="-84" charset="0"/>
                <a:cs typeface="Arial Rounded MT Bold" pitchFamily="-84" charset="0"/>
              </a:rPr>
              <a:t>Rapid fire share at your table (2 min.)</a:t>
            </a:r>
          </a:p>
          <a:p>
            <a:pPr lvl="2"/>
            <a:endParaRPr lang="en-US" sz="1900" smtClean="0">
              <a:solidFill>
                <a:schemeClr val="accent1"/>
              </a:solidFill>
              <a:latin typeface="Arial Rounded MT Bold" pitchFamily="-84" charset="0"/>
              <a:ea typeface="Arial Rounded MT Bold" pitchFamily="-84" charset="0"/>
              <a:cs typeface="Arial Rounded MT Bold" pitchFamily="-84" charset="0"/>
            </a:endParaRPr>
          </a:p>
          <a:p>
            <a:pPr lvl="2"/>
            <a:endParaRPr lang="en-US" smtClean="0">
              <a:solidFill>
                <a:schemeClr val="accent1"/>
              </a:solidFill>
              <a:latin typeface="Arial Rounded MT Bold" pitchFamily="-84" charset="0"/>
              <a:ea typeface="Arial Rounded MT Bold" pitchFamily="-84" charset="0"/>
              <a:cs typeface="Arial Rounded MT Bold" pitchFamily="-84" charset="0"/>
            </a:endParaRPr>
          </a:p>
        </p:txBody>
      </p:sp>
      <p:sp>
        <p:nvSpPr>
          <p:cNvPr id="3" name="Title 2"/>
          <p:cNvSpPr>
            <a:spLocks noGrp="1"/>
          </p:cNvSpPr>
          <p:nvPr>
            <p:ph type="title"/>
          </p:nvPr>
        </p:nvSpPr>
        <p:spPr/>
        <p:txBody>
          <a:bodyPr>
            <a:noAutofit/>
          </a:bodyPr>
          <a:lstStyle/>
          <a:p>
            <a:pPr>
              <a:defRPr/>
            </a:pPr>
            <a:r>
              <a:rPr lang="en-US" sz="2800" dirty="0" smtClean="0"/>
              <a:t>CONSIDERING NEW FORMS…</a:t>
            </a:r>
            <a:r>
              <a:rPr lang="en-US" sz="2400" dirty="0" smtClean="0"/>
              <a:t/>
            </a:r>
            <a:br>
              <a:rPr lang="en-US" sz="2400" dirty="0" smtClean="0"/>
            </a:br>
            <a:r>
              <a:rPr lang="en-US" sz="2000" dirty="0" smtClean="0"/>
              <a:t>SPOKEN AND WRITTEN WORDS</a:t>
            </a:r>
            <a:endParaRPr lang="en-US" sz="2000" dirty="0"/>
          </a:p>
        </p:txBody>
      </p:sp>
      <p:sp>
        <p:nvSpPr>
          <p:cNvPr id="62468" name="Date Placeholder 3"/>
          <p:cNvSpPr>
            <a:spLocks noGrp="1"/>
          </p:cNvSpPr>
          <p:nvPr>
            <p:ph type="dt" sz="quarter" idx="10"/>
          </p:nvPr>
        </p:nvSpPr>
        <p:spPr bwMode="auto">
          <a:noFill/>
          <a:ln>
            <a:miter lim="800000"/>
            <a:headEnd/>
            <a:tailEnd/>
          </a:ln>
        </p:spPr>
        <p:txBody>
          <a:bodyPr/>
          <a:lstStyle/>
          <a:p>
            <a:fld id="{AFFEB43F-49C3-5F45-AB89-FDA6D0A9BC8E}" type="datetime1">
              <a:rPr lang="en-US" smtClean="0">
                <a:latin typeface="Arial" pitchFamily="-84" charset="0"/>
                <a:ea typeface="Arial" pitchFamily="-84" charset="0"/>
                <a:cs typeface="Arial" pitchFamily="-84" charset="0"/>
              </a:rPr>
              <a:pPr/>
              <a:t>6/2/12</a:t>
            </a:fld>
            <a:endParaRPr lang="en-US" smtClean="0">
              <a:latin typeface="Arial" pitchFamily="-84" charset="0"/>
              <a:ea typeface="Arial" pitchFamily="-84" charset="0"/>
              <a:cs typeface="Arial" pitchFamily="-84" charset="0"/>
            </a:endParaRPr>
          </a:p>
        </p:txBody>
      </p:sp>
      <p:sp>
        <p:nvSpPr>
          <p:cNvPr id="62469" name="Footer Placeholder 4"/>
          <p:cNvSpPr>
            <a:spLocks noGrp="1"/>
          </p:cNvSpPr>
          <p:nvPr>
            <p:ph type="ftr" sz="quarter" idx="11"/>
          </p:nvPr>
        </p:nvSpPr>
        <p:spPr bwMode="auto">
          <a:noFill/>
          <a:ln>
            <a:miter lim="800000"/>
            <a:headEnd/>
            <a:tailEnd/>
          </a:ln>
        </p:spPr>
        <p:txBody>
          <a:bodyPr/>
          <a:lstStyle/>
          <a:p>
            <a:r>
              <a:rPr lang="en-US" smtClean="0">
                <a:latin typeface="Arial" pitchFamily="-84" charset="0"/>
                <a:ea typeface="Arial" pitchFamily="-84" charset="0"/>
                <a:cs typeface="Arial" pitchFamily="-84" charset="0"/>
              </a:rPr>
              <a:t>© 2011 InsightsNow, Inc. </a:t>
            </a:r>
          </a:p>
        </p:txBody>
      </p:sp>
      <p:sp>
        <p:nvSpPr>
          <p:cNvPr id="62470" name="Slide Number Placeholder 5"/>
          <p:cNvSpPr>
            <a:spLocks noGrp="1"/>
          </p:cNvSpPr>
          <p:nvPr>
            <p:ph type="sldNum" sz="quarter" idx="12"/>
          </p:nvPr>
        </p:nvSpPr>
        <p:spPr bwMode="auto">
          <a:noFill/>
          <a:ln>
            <a:miter lim="800000"/>
            <a:headEnd/>
            <a:tailEnd/>
          </a:ln>
        </p:spPr>
        <p:txBody>
          <a:bodyPr/>
          <a:lstStyle/>
          <a:p>
            <a:fld id="{00B3B74E-11B0-8646-B455-9E2D4E9CECF4}" type="slidenum">
              <a:rPr lang="en-US" smtClean="0">
                <a:latin typeface="Arial" pitchFamily="-84" charset="0"/>
                <a:ea typeface="Arial" pitchFamily="-84" charset="0"/>
                <a:cs typeface="Arial" pitchFamily="-84" charset="0"/>
              </a:rPr>
              <a:pPr/>
              <a:t>40</a:t>
            </a:fld>
            <a:endParaRPr lang="en-US" smtClean="0">
              <a:latin typeface="Arial" pitchFamily="-84" charset="0"/>
              <a:ea typeface="Arial" pitchFamily="-84" charset="0"/>
              <a:cs typeface="Arial" pitchFamily="-84" charset="0"/>
            </a:endParaRPr>
          </a:p>
        </p:txBody>
      </p:sp>
      <p:pic>
        <p:nvPicPr>
          <p:cNvPr id="62471" name="Picture 7"/>
          <p:cNvPicPr>
            <a:picLocks noChangeAspect="1"/>
          </p:cNvPicPr>
          <p:nvPr/>
        </p:nvPicPr>
        <p:blipFill>
          <a:blip r:embed="rId3"/>
          <a:srcRect/>
          <a:stretch>
            <a:fillRect/>
          </a:stretch>
        </p:blipFill>
        <p:spPr bwMode="auto">
          <a:xfrm>
            <a:off x="6858000" y="1570037"/>
            <a:ext cx="1550988" cy="2328863"/>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Content Placeholder 10"/>
          <p:cNvSpPr>
            <a:spLocks noGrp="1"/>
          </p:cNvSpPr>
          <p:nvPr>
            <p:ph idx="1"/>
          </p:nvPr>
        </p:nvSpPr>
        <p:spPr/>
        <p:txBody>
          <a:bodyPr/>
          <a:lstStyle/>
          <a:p>
            <a:r>
              <a:rPr lang="en-US" sz="3200" dirty="0" smtClean="0">
                <a:solidFill>
                  <a:schemeClr val="accent1"/>
                </a:solidFill>
                <a:latin typeface="Arial Rounded MT Bold" pitchFamily="-84" charset="0"/>
                <a:ea typeface="Arial Rounded MT Bold" pitchFamily="-84" charset="0"/>
                <a:cs typeface="Arial Rounded MT Bold" pitchFamily="-84" charset="0"/>
              </a:rPr>
              <a:t>Instructions</a:t>
            </a:r>
          </a:p>
          <a:p>
            <a:pPr lvl="1"/>
            <a:r>
              <a:rPr lang="en-US" sz="2400" dirty="0" smtClean="0">
                <a:solidFill>
                  <a:schemeClr val="accent1"/>
                </a:solidFill>
                <a:latin typeface="Arial Rounded MT Bold" pitchFamily="-84" charset="0"/>
                <a:ea typeface="Arial Rounded MT Bold" pitchFamily="-84" charset="0"/>
                <a:cs typeface="Arial Rounded MT Bold" pitchFamily="-84" charset="0"/>
              </a:rPr>
              <a:t>Open envelope</a:t>
            </a:r>
            <a:r>
              <a:rPr lang="en-US" sz="2400" dirty="0" smtClean="0">
                <a:solidFill>
                  <a:schemeClr val="accent1"/>
                </a:solidFill>
                <a:latin typeface="Arial Rounded MT Bold" pitchFamily="-84" charset="0"/>
                <a:ea typeface="Arial Rounded MT Bold" pitchFamily="-84" charset="0"/>
                <a:cs typeface="Arial Rounded MT Bold" pitchFamily="-84" charset="0"/>
              </a:rPr>
              <a:t>  </a:t>
            </a:r>
            <a:endParaRPr lang="en-US" sz="2400" dirty="0" smtClean="0">
              <a:solidFill>
                <a:schemeClr val="accent1"/>
              </a:solidFill>
              <a:latin typeface="Arial Rounded MT Bold" pitchFamily="-84" charset="0"/>
              <a:ea typeface="Arial Rounded MT Bold" pitchFamily="-84" charset="0"/>
              <a:cs typeface="Arial Rounded MT Bold" pitchFamily="-84" charset="0"/>
            </a:endParaRPr>
          </a:p>
          <a:p>
            <a:pPr lvl="1"/>
            <a:r>
              <a:rPr lang="en-US" sz="2400" dirty="0" smtClean="0">
                <a:solidFill>
                  <a:schemeClr val="accent1"/>
                </a:solidFill>
                <a:latin typeface="Arial Rounded MT Bold" pitchFamily="-84" charset="0"/>
                <a:ea typeface="Arial Rounded MT Bold" pitchFamily="-84" charset="0"/>
                <a:cs typeface="Arial Rounded MT Bold" pitchFamily="-84" charset="0"/>
              </a:rPr>
              <a:t>Write about your experience in form instructed, using the words you personally generated and </a:t>
            </a:r>
            <a:r>
              <a:rPr lang="en-US" sz="2400" dirty="0" err="1" smtClean="0">
                <a:solidFill>
                  <a:schemeClr val="accent1"/>
                </a:solidFill>
                <a:latin typeface="Arial Rounded MT Bold" pitchFamily="-84" charset="0"/>
                <a:ea typeface="Arial Rounded MT Bold" pitchFamily="-84" charset="0"/>
                <a:cs typeface="Arial Rounded MT Bold" pitchFamily="-84" charset="0"/>
              </a:rPr>
              <a:t>springboarding</a:t>
            </a:r>
            <a:r>
              <a:rPr lang="en-US" sz="2400" dirty="0" smtClean="0">
                <a:solidFill>
                  <a:schemeClr val="accent1"/>
                </a:solidFill>
                <a:latin typeface="Arial Rounded MT Bold" pitchFamily="-84" charset="0"/>
                <a:ea typeface="Arial Rounded MT Bold" pitchFamily="-84" charset="0"/>
                <a:cs typeface="Arial Rounded MT Bold" pitchFamily="-84" charset="0"/>
              </a:rPr>
              <a:t> from those words</a:t>
            </a:r>
          </a:p>
          <a:p>
            <a:r>
              <a:rPr lang="en-US" sz="3200" dirty="0" smtClean="0">
                <a:solidFill>
                  <a:schemeClr val="accent1"/>
                </a:solidFill>
                <a:latin typeface="Arial Rounded MT Bold" pitchFamily="-84" charset="0"/>
                <a:ea typeface="Arial Rounded MT Bold" pitchFamily="-84" charset="0"/>
                <a:cs typeface="Arial Rounded MT Bold" pitchFamily="-84" charset="0"/>
              </a:rPr>
              <a:t>Share</a:t>
            </a:r>
            <a:r>
              <a:rPr lang="en-US" sz="3200" dirty="0" smtClean="0">
                <a:solidFill>
                  <a:schemeClr val="accent1"/>
                </a:solidFill>
                <a:latin typeface="Arial Rounded MT Bold" pitchFamily="-84" charset="0"/>
                <a:ea typeface="Arial Rounded MT Bold" pitchFamily="-84" charset="0"/>
                <a:cs typeface="Arial Rounded MT Bold" pitchFamily="-84" charset="0"/>
              </a:rPr>
              <a:t> </a:t>
            </a:r>
          </a:p>
          <a:p>
            <a:pPr lvl="1"/>
            <a:r>
              <a:rPr lang="en-US" sz="2400" dirty="0" smtClean="0">
                <a:solidFill>
                  <a:schemeClr val="accent1"/>
                </a:solidFill>
                <a:latin typeface="Arial Rounded MT Bold" pitchFamily="-84" charset="0"/>
                <a:ea typeface="Arial Rounded MT Bold" pitchFamily="-84" charset="0"/>
                <a:cs typeface="Arial Rounded MT Bold" pitchFamily="-84" charset="0"/>
              </a:rPr>
              <a:t>Read your piece</a:t>
            </a:r>
          </a:p>
          <a:p>
            <a:pPr lvl="1"/>
            <a:r>
              <a:rPr lang="en-US" sz="2400" dirty="0" smtClean="0">
                <a:solidFill>
                  <a:schemeClr val="accent1"/>
                </a:solidFill>
                <a:latin typeface="Arial Rounded MT Bold" pitchFamily="-84" charset="0"/>
                <a:ea typeface="Arial Rounded MT Bold" pitchFamily="-84" charset="0"/>
                <a:cs typeface="Arial Rounded MT Bold" pitchFamily="-84" charset="0"/>
              </a:rPr>
              <a:t>Discuss:  why selected those </a:t>
            </a:r>
            <a:r>
              <a:rPr lang="en-US" sz="2400" dirty="0" smtClean="0">
                <a:solidFill>
                  <a:schemeClr val="accent1"/>
                </a:solidFill>
                <a:latin typeface="Arial Rounded MT Bold" pitchFamily="-84" charset="0"/>
                <a:ea typeface="Arial Rounded MT Bold" pitchFamily="-84" charset="0"/>
                <a:cs typeface="Arial Rounded MT Bold" pitchFamily="-84" charset="0"/>
              </a:rPr>
              <a:t>words</a:t>
            </a:r>
          </a:p>
          <a:p>
            <a:pPr lvl="1"/>
            <a:r>
              <a:rPr lang="en-US" sz="2400" dirty="0" smtClean="0">
                <a:solidFill>
                  <a:schemeClr val="accent1"/>
                </a:solidFill>
                <a:latin typeface="Arial Rounded MT Bold" pitchFamily="-84" charset="0"/>
                <a:ea typeface="Arial Rounded MT Bold" pitchFamily="-84" charset="0"/>
                <a:cs typeface="Arial Rounded MT Bold" pitchFamily="-84" charset="0"/>
              </a:rPr>
              <a:t>Discuss:  how did this work as a tool?</a:t>
            </a:r>
            <a:r>
              <a:rPr lang="en-US" sz="2400" dirty="0" smtClean="0">
                <a:solidFill>
                  <a:schemeClr val="accent1"/>
                </a:solidFill>
                <a:latin typeface="Arial Rounded MT Bold" pitchFamily="-84" charset="0"/>
                <a:ea typeface="Arial Rounded MT Bold" pitchFamily="-84" charset="0"/>
                <a:cs typeface="Arial Rounded MT Bold" pitchFamily="-84" charset="0"/>
              </a:rPr>
              <a:t> </a:t>
            </a:r>
            <a:endParaRPr lang="en-US" sz="2400" dirty="0" smtClean="0">
              <a:solidFill>
                <a:schemeClr val="accent1"/>
              </a:solidFill>
              <a:latin typeface="Arial Rounded MT Bold" pitchFamily="-84" charset="0"/>
              <a:ea typeface="Arial Rounded MT Bold" pitchFamily="-84" charset="0"/>
              <a:cs typeface="Arial Rounded MT Bold" pitchFamily="-84" charset="0"/>
            </a:endParaRPr>
          </a:p>
          <a:p>
            <a:pPr lvl="2"/>
            <a:endParaRPr lang="en-US" sz="1900" dirty="0" smtClean="0">
              <a:solidFill>
                <a:schemeClr val="accent1"/>
              </a:solidFill>
              <a:latin typeface="Arial Rounded MT Bold" pitchFamily="-84" charset="0"/>
              <a:ea typeface="Arial Rounded MT Bold" pitchFamily="-84" charset="0"/>
              <a:cs typeface="Arial Rounded MT Bold" pitchFamily="-84" charset="0"/>
            </a:endParaRPr>
          </a:p>
          <a:p>
            <a:pPr lvl="2">
              <a:buFont typeface="Arial" pitchFamily="-84" charset="0"/>
              <a:buNone/>
            </a:pPr>
            <a:endParaRPr lang="en-US" dirty="0" smtClean="0">
              <a:solidFill>
                <a:schemeClr val="accent1"/>
              </a:solidFill>
              <a:latin typeface="Arial Rounded MT Bold" pitchFamily="-84" charset="0"/>
              <a:ea typeface="Arial Rounded MT Bold" pitchFamily="-84" charset="0"/>
              <a:cs typeface="Arial Rounded MT Bold" pitchFamily="-84" charset="0"/>
            </a:endParaRPr>
          </a:p>
        </p:txBody>
      </p:sp>
      <p:sp>
        <p:nvSpPr>
          <p:cNvPr id="3" name="Title 2"/>
          <p:cNvSpPr>
            <a:spLocks noGrp="1"/>
          </p:cNvSpPr>
          <p:nvPr>
            <p:ph type="title"/>
          </p:nvPr>
        </p:nvSpPr>
        <p:spPr/>
        <p:txBody>
          <a:bodyPr>
            <a:noAutofit/>
          </a:bodyPr>
          <a:lstStyle/>
          <a:p>
            <a:pPr>
              <a:defRPr/>
            </a:pPr>
            <a:r>
              <a:rPr lang="en-US" sz="2800" dirty="0" smtClean="0"/>
              <a:t>CONSIDERING NEW FORMS…</a:t>
            </a:r>
            <a:r>
              <a:rPr lang="en-US" sz="2400" dirty="0" smtClean="0"/>
              <a:t/>
            </a:r>
            <a:br>
              <a:rPr lang="en-US" sz="2400" dirty="0" smtClean="0"/>
            </a:br>
            <a:r>
              <a:rPr lang="en-US" sz="2000" dirty="0" smtClean="0"/>
              <a:t>SPOKEN AND WRITTEN WORDS</a:t>
            </a:r>
            <a:endParaRPr lang="en-US" sz="2000" dirty="0"/>
          </a:p>
        </p:txBody>
      </p:sp>
      <p:sp>
        <p:nvSpPr>
          <p:cNvPr id="64516" name="Date Placeholder 3"/>
          <p:cNvSpPr>
            <a:spLocks noGrp="1"/>
          </p:cNvSpPr>
          <p:nvPr>
            <p:ph type="dt" sz="quarter" idx="10"/>
          </p:nvPr>
        </p:nvSpPr>
        <p:spPr bwMode="auto">
          <a:noFill/>
          <a:ln>
            <a:miter lim="800000"/>
            <a:headEnd/>
            <a:tailEnd/>
          </a:ln>
        </p:spPr>
        <p:txBody>
          <a:bodyPr/>
          <a:lstStyle/>
          <a:p>
            <a:fld id="{19208CD5-B1DF-C641-8D4B-E283CAD87BB8}" type="datetime1">
              <a:rPr lang="en-US" smtClean="0">
                <a:latin typeface="Arial" pitchFamily="-84" charset="0"/>
                <a:ea typeface="Arial" pitchFamily="-84" charset="0"/>
                <a:cs typeface="Arial" pitchFamily="-84" charset="0"/>
              </a:rPr>
              <a:pPr/>
              <a:t>6/2/12</a:t>
            </a:fld>
            <a:endParaRPr lang="en-US" smtClean="0">
              <a:latin typeface="Arial" pitchFamily="-84" charset="0"/>
              <a:ea typeface="Arial" pitchFamily="-84" charset="0"/>
              <a:cs typeface="Arial" pitchFamily="-84" charset="0"/>
            </a:endParaRPr>
          </a:p>
        </p:txBody>
      </p:sp>
      <p:sp>
        <p:nvSpPr>
          <p:cNvPr id="64517" name="Footer Placeholder 4"/>
          <p:cNvSpPr>
            <a:spLocks noGrp="1"/>
          </p:cNvSpPr>
          <p:nvPr>
            <p:ph type="ftr" sz="quarter" idx="11"/>
          </p:nvPr>
        </p:nvSpPr>
        <p:spPr bwMode="auto">
          <a:noFill/>
          <a:ln>
            <a:miter lim="800000"/>
            <a:headEnd/>
            <a:tailEnd/>
          </a:ln>
        </p:spPr>
        <p:txBody>
          <a:bodyPr/>
          <a:lstStyle/>
          <a:p>
            <a:r>
              <a:rPr lang="en-US" smtClean="0">
                <a:latin typeface="Arial" pitchFamily="-84" charset="0"/>
                <a:ea typeface="Arial" pitchFamily="-84" charset="0"/>
                <a:cs typeface="Arial" pitchFamily="-84" charset="0"/>
              </a:rPr>
              <a:t>© 2011 InsightsNow, Inc. </a:t>
            </a:r>
          </a:p>
        </p:txBody>
      </p:sp>
      <p:sp>
        <p:nvSpPr>
          <p:cNvPr id="64518" name="Slide Number Placeholder 5"/>
          <p:cNvSpPr>
            <a:spLocks noGrp="1"/>
          </p:cNvSpPr>
          <p:nvPr>
            <p:ph type="sldNum" sz="quarter" idx="12"/>
          </p:nvPr>
        </p:nvSpPr>
        <p:spPr bwMode="auto">
          <a:noFill/>
          <a:ln>
            <a:miter lim="800000"/>
            <a:headEnd/>
            <a:tailEnd/>
          </a:ln>
        </p:spPr>
        <p:txBody>
          <a:bodyPr/>
          <a:lstStyle/>
          <a:p>
            <a:fld id="{D400983E-30DC-1340-8BB5-CA246944EBAE}" type="slidenum">
              <a:rPr lang="en-US" smtClean="0">
                <a:latin typeface="Arial" pitchFamily="-84" charset="0"/>
                <a:ea typeface="Arial" pitchFamily="-84" charset="0"/>
                <a:cs typeface="Arial" pitchFamily="-84" charset="0"/>
              </a:rPr>
              <a:pPr/>
              <a:t>41</a:t>
            </a:fld>
            <a:endParaRPr lang="en-US" smtClean="0">
              <a:latin typeface="Arial" pitchFamily="-84" charset="0"/>
              <a:ea typeface="Arial" pitchFamily="-84" charset="0"/>
              <a:cs typeface="Arial" pitchFamily="-84" charset="0"/>
            </a:endParaRPr>
          </a:p>
        </p:txBody>
      </p:sp>
      <p:pic>
        <p:nvPicPr>
          <p:cNvPr id="64519" name="Picture 8"/>
          <p:cNvPicPr>
            <a:picLocks noChangeAspect="1"/>
          </p:cNvPicPr>
          <p:nvPr/>
        </p:nvPicPr>
        <p:blipFill>
          <a:blip r:embed="rId2"/>
          <a:srcRect/>
          <a:stretch>
            <a:fillRect/>
          </a:stretch>
        </p:blipFill>
        <p:spPr bwMode="auto">
          <a:xfrm>
            <a:off x="7086600" y="3657600"/>
            <a:ext cx="1831975" cy="1784350"/>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8" name="Content Placeholder 10"/>
          <p:cNvSpPr>
            <a:spLocks noGrp="1"/>
          </p:cNvSpPr>
          <p:nvPr>
            <p:ph idx="1"/>
          </p:nvPr>
        </p:nvSpPr>
        <p:spPr/>
        <p:txBody>
          <a:bodyPr/>
          <a:lstStyle/>
          <a:p>
            <a:r>
              <a:rPr lang="en-US" sz="3200" smtClean="0">
                <a:solidFill>
                  <a:schemeClr val="accent1"/>
                </a:solidFill>
                <a:latin typeface="Arial Rounded MT Bold" pitchFamily="-84" charset="0"/>
                <a:ea typeface="Arial Rounded MT Bold" pitchFamily="-84" charset="0"/>
                <a:cs typeface="Arial Rounded MT Bold" pitchFamily="-84" charset="0"/>
              </a:rPr>
              <a:t>Debrief</a:t>
            </a:r>
          </a:p>
          <a:p>
            <a:pPr lvl="1"/>
            <a:r>
              <a:rPr lang="en-US" sz="2400" smtClean="0">
                <a:solidFill>
                  <a:schemeClr val="accent1"/>
                </a:solidFill>
                <a:latin typeface="Arial Rounded MT Bold" pitchFamily="-84" charset="0"/>
                <a:ea typeface="Arial Rounded MT Bold" pitchFamily="-84" charset="0"/>
                <a:cs typeface="Arial Rounded MT Bold" pitchFamily="-84" charset="0"/>
              </a:rPr>
              <a:t>Share highlights</a:t>
            </a:r>
          </a:p>
          <a:p>
            <a:pPr lvl="1"/>
            <a:r>
              <a:rPr lang="en-US" sz="2400" smtClean="0">
                <a:solidFill>
                  <a:schemeClr val="accent1"/>
                </a:solidFill>
                <a:latin typeface="Arial Rounded MT Bold" pitchFamily="-84" charset="0"/>
                <a:ea typeface="Arial Rounded MT Bold" pitchFamily="-84" charset="0"/>
                <a:cs typeface="Arial Rounded MT Bold" pitchFamily="-84" charset="0"/>
              </a:rPr>
              <a:t>New thoughts?</a:t>
            </a:r>
          </a:p>
          <a:p>
            <a:pPr lvl="2"/>
            <a:r>
              <a:rPr lang="en-US" sz="2200" smtClean="0">
                <a:solidFill>
                  <a:schemeClr val="accent1"/>
                </a:solidFill>
                <a:latin typeface="Arial Rounded MT Bold" pitchFamily="-84" charset="0"/>
                <a:ea typeface="Arial Rounded MT Bold" pitchFamily="-84" charset="0"/>
                <a:cs typeface="Arial Rounded MT Bold" pitchFamily="-84" charset="0"/>
              </a:rPr>
              <a:t>How use?</a:t>
            </a:r>
          </a:p>
          <a:p>
            <a:pPr lvl="2"/>
            <a:r>
              <a:rPr lang="en-US" sz="2200" smtClean="0">
                <a:solidFill>
                  <a:schemeClr val="accent1"/>
                </a:solidFill>
                <a:latin typeface="Arial Rounded MT Bold" pitchFamily="-84" charset="0"/>
                <a:ea typeface="Arial Rounded MT Bold" pitchFamily="-84" charset="0"/>
                <a:cs typeface="Arial Rounded MT Bold" pitchFamily="-84" charset="0"/>
              </a:rPr>
              <a:t>Other ideas for tapping the power of words?</a:t>
            </a:r>
          </a:p>
          <a:p>
            <a:pPr lvl="2"/>
            <a:endParaRPr lang="en-US" sz="1900" smtClean="0">
              <a:solidFill>
                <a:schemeClr val="accent1"/>
              </a:solidFill>
              <a:latin typeface="Arial Rounded MT Bold" pitchFamily="-84" charset="0"/>
              <a:ea typeface="Arial Rounded MT Bold" pitchFamily="-84" charset="0"/>
              <a:cs typeface="Arial Rounded MT Bold" pitchFamily="-84" charset="0"/>
            </a:endParaRPr>
          </a:p>
          <a:p>
            <a:pPr lvl="2">
              <a:buFont typeface="Arial" pitchFamily="-84" charset="0"/>
              <a:buNone/>
            </a:pPr>
            <a:endParaRPr lang="en-US" smtClean="0">
              <a:solidFill>
                <a:schemeClr val="accent1"/>
              </a:solidFill>
              <a:latin typeface="Arial Rounded MT Bold" pitchFamily="-84" charset="0"/>
              <a:ea typeface="Arial Rounded MT Bold" pitchFamily="-84" charset="0"/>
              <a:cs typeface="Arial Rounded MT Bold" pitchFamily="-84" charset="0"/>
            </a:endParaRPr>
          </a:p>
        </p:txBody>
      </p:sp>
      <p:sp>
        <p:nvSpPr>
          <p:cNvPr id="3" name="Title 2"/>
          <p:cNvSpPr>
            <a:spLocks noGrp="1"/>
          </p:cNvSpPr>
          <p:nvPr>
            <p:ph type="title"/>
          </p:nvPr>
        </p:nvSpPr>
        <p:spPr/>
        <p:txBody>
          <a:bodyPr>
            <a:noAutofit/>
          </a:bodyPr>
          <a:lstStyle/>
          <a:p>
            <a:pPr>
              <a:defRPr/>
            </a:pPr>
            <a:r>
              <a:rPr lang="en-US" sz="2800" dirty="0" smtClean="0"/>
              <a:t>CONSIDERING NEW FORMS…</a:t>
            </a:r>
            <a:r>
              <a:rPr lang="en-US" sz="2400" dirty="0" smtClean="0"/>
              <a:t/>
            </a:r>
            <a:br>
              <a:rPr lang="en-US" sz="2400" dirty="0" smtClean="0"/>
            </a:br>
            <a:r>
              <a:rPr lang="en-US" sz="2000" dirty="0" smtClean="0"/>
              <a:t>SPOKEN AND WRITTEN WORDS</a:t>
            </a:r>
            <a:endParaRPr lang="en-US" sz="2000" dirty="0"/>
          </a:p>
        </p:txBody>
      </p:sp>
      <p:sp>
        <p:nvSpPr>
          <p:cNvPr id="65540" name="Date Placeholder 3"/>
          <p:cNvSpPr>
            <a:spLocks noGrp="1"/>
          </p:cNvSpPr>
          <p:nvPr>
            <p:ph type="dt" sz="quarter" idx="10"/>
          </p:nvPr>
        </p:nvSpPr>
        <p:spPr bwMode="auto">
          <a:noFill/>
          <a:ln>
            <a:miter lim="800000"/>
            <a:headEnd/>
            <a:tailEnd/>
          </a:ln>
        </p:spPr>
        <p:txBody>
          <a:bodyPr/>
          <a:lstStyle/>
          <a:p>
            <a:fld id="{775867B3-E4E0-D44B-AFBF-EC09C29C208E}" type="datetime1">
              <a:rPr lang="en-US" smtClean="0">
                <a:latin typeface="Arial" pitchFamily="-84" charset="0"/>
                <a:ea typeface="Arial" pitchFamily="-84" charset="0"/>
                <a:cs typeface="Arial" pitchFamily="-84" charset="0"/>
              </a:rPr>
              <a:pPr/>
              <a:t>6/2/12</a:t>
            </a:fld>
            <a:endParaRPr lang="en-US" smtClean="0">
              <a:latin typeface="Arial" pitchFamily="-84" charset="0"/>
              <a:ea typeface="Arial" pitchFamily="-84" charset="0"/>
              <a:cs typeface="Arial" pitchFamily="-84" charset="0"/>
            </a:endParaRPr>
          </a:p>
        </p:txBody>
      </p:sp>
      <p:sp>
        <p:nvSpPr>
          <p:cNvPr id="65541" name="Footer Placeholder 4"/>
          <p:cNvSpPr>
            <a:spLocks noGrp="1"/>
          </p:cNvSpPr>
          <p:nvPr>
            <p:ph type="ftr" sz="quarter" idx="11"/>
          </p:nvPr>
        </p:nvSpPr>
        <p:spPr bwMode="auto">
          <a:noFill/>
          <a:ln>
            <a:miter lim="800000"/>
            <a:headEnd/>
            <a:tailEnd/>
          </a:ln>
        </p:spPr>
        <p:txBody>
          <a:bodyPr/>
          <a:lstStyle/>
          <a:p>
            <a:r>
              <a:rPr lang="en-US" smtClean="0">
                <a:latin typeface="Arial" pitchFamily="-84" charset="0"/>
                <a:ea typeface="Arial" pitchFamily="-84" charset="0"/>
                <a:cs typeface="Arial" pitchFamily="-84" charset="0"/>
              </a:rPr>
              <a:t>© 2011 InsightsNow, Inc. </a:t>
            </a:r>
          </a:p>
        </p:txBody>
      </p:sp>
      <p:sp>
        <p:nvSpPr>
          <p:cNvPr id="65542" name="Slide Number Placeholder 5"/>
          <p:cNvSpPr>
            <a:spLocks noGrp="1"/>
          </p:cNvSpPr>
          <p:nvPr>
            <p:ph type="sldNum" sz="quarter" idx="12"/>
          </p:nvPr>
        </p:nvSpPr>
        <p:spPr bwMode="auto">
          <a:noFill/>
          <a:ln>
            <a:miter lim="800000"/>
            <a:headEnd/>
            <a:tailEnd/>
          </a:ln>
        </p:spPr>
        <p:txBody>
          <a:bodyPr/>
          <a:lstStyle/>
          <a:p>
            <a:fld id="{CD6DC195-ADDD-8149-A6A3-C1C5DC5EF8C4}" type="slidenum">
              <a:rPr lang="en-US" smtClean="0">
                <a:latin typeface="Arial" pitchFamily="-84" charset="0"/>
                <a:ea typeface="Arial" pitchFamily="-84" charset="0"/>
                <a:cs typeface="Arial" pitchFamily="-84" charset="0"/>
              </a:rPr>
              <a:pPr/>
              <a:t>42</a:t>
            </a:fld>
            <a:endParaRPr lang="en-US" smtClean="0">
              <a:latin typeface="Arial" pitchFamily="-84" charset="0"/>
              <a:ea typeface="Arial" pitchFamily="-84" charset="0"/>
              <a:cs typeface="Arial" pitchFamily="-8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2" name="Date Placeholder 3"/>
          <p:cNvSpPr>
            <a:spLocks noGrp="1"/>
          </p:cNvSpPr>
          <p:nvPr>
            <p:ph type="dt" sz="quarter" idx="10"/>
          </p:nvPr>
        </p:nvSpPr>
        <p:spPr bwMode="auto">
          <a:noFill/>
          <a:ln>
            <a:miter lim="800000"/>
            <a:headEnd/>
            <a:tailEnd/>
          </a:ln>
        </p:spPr>
        <p:txBody>
          <a:bodyPr/>
          <a:lstStyle/>
          <a:p>
            <a:fld id="{08D6BCCD-EC9A-1C45-A834-FD9426FB4173}" type="datetime1">
              <a:rPr lang="en-US" smtClean="0">
                <a:latin typeface="Arial" pitchFamily="-84" charset="0"/>
                <a:ea typeface="Arial" pitchFamily="-84" charset="0"/>
                <a:cs typeface="Arial" pitchFamily="-84" charset="0"/>
              </a:rPr>
              <a:pPr/>
              <a:t>6/2/12</a:t>
            </a:fld>
            <a:endParaRPr lang="en-US" smtClean="0">
              <a:latin typeface="Arial" pitchFamily="-84" charset="0"/>
              <a:ea typeface="Arial" pitchFamily="-84" charset="0"/>
              <a:cs typeface="Arial" pitchFamily="-84" charset="0"/>
            </a:endParaRPr>
          </a:p>
        </p:txBody>
      </p:sp>
      <p:sp>
        <p:nvSpPr>
          <p:cNvPr id="66563" name="Footer Placeholder 4"/>
          <p:cNvSpPr>
            <a:spLocks noGrp="1"/>
          </p:cNvSpPr>
          <p:nvPr>
            <p:ph type="ftr" sz="quarter" idx="11"/>
          </p:nvPr>
        </p:nvSpPr>
        <p:spPr bwMode="auto">
          <a:noFill/>
          <a:ln>
            <a:miter lim="800000"/>
            <a:headEnd/>
            <a:tailEnd/>
          </a:ln>
        </p:spPr>
        <p:txBody>
          <a:bodyPr/>
          <a:lstStyle/>
          <a:p>
            <a:r>
              <a:rPr lang="en-US" smtClean="0">
                <a:latin typeface="Arial" pitchFamily="-84" charset="0"/>
                <a:ea typeface="Arial" pitchFamily="-84" charset="0"/>
                <a:cs typeface="Arial" pitchFamily="-84" charset="0"/>
              </a:rPr>
              <a:t>© 2011 InsightsNow, Inc. </a:t>
            </a:r>
          </a:p>
        </p:txBody>
      </p:sp>
      <p:sp>
        <p:nvSpPr>
          <p:cNvPr id="66564" name="Slide Number Placeholder 5"/>
          <p:cNvSpPr>
            <a:spLocks noGrp="1"/>
          </p:cNvSpPr>
          <p:nvPr>
            <p:ph type="sldNum" sz="quarter" idx="12"/>
          </p:nvPr>
        </p:nvSpPr>
        <p:spPr bwMode="auto">
          <a:noFill/>
          <a:ln>
            <a:miter lim="800000"/>
            <a:headEnd/>
            <a:tailEnd/>
          </a:ln>
        </p:spPr>
        <p:txBody>
          <a:bodyPr/>
          <a:lstStyle/>
          <a:p>
            <a:fld id="{42D822F9-5938-0141-854A-34181E00F259}" type="slidenum">
              <a:rPr lang="en-US" smtClean="0">
                <a:latin typeface="Arial" pitchFamily="-84" charset="0"/>
                <a:ea typeface="Arial" pitchFamily="-84" charset="0"/>
                <a:cs typeface="Arial" pitchFamily="-84" charset="0"/>
              </a:rPr>
              <a:pPr/>
              <a:t>43</a:t>
            </a:fld>
            <a:endParaRPr lang="en-US" smtClean="0">
              <a:latin typeface="Arial" pitchFamily="-84" charset="0"/>
              <a:ea typeface="Arial" pitchFamily="-84" charset="0"/>
              <a:cs typeface="Arial" pitchFamily="-84" charset="0"/>
            </a:endParaRPr>
          </a:p>
        </p:txBody>
      </p:sp>
      <p:sp>
        <p:nvSpPr>
          <p:cNvPr id="8" name="TextBox 7"/>
          <p:cNvSpPr txBox="1"/>
          <p:nvPr/>
        </p:nvSpPr>
        <p:spPr>
          <a:xfrm>
            <a:off x="1600200" y="2667000"/>
            <a:ext cx="6096000" cy="769938"/>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lgn="ctr">
              <a:defRPr/>
            </a:pPr>
            <a:r>
              <a:rPr lang="en-US" sz="4400" i="1" dirty="0">
                <a:latin typeface="Arial Rounded MT Bold"/>
                <a:cs typeface="Arial Rounded MT Bold"/>
              </a:rPr>
              <a:t>What Else???</a:t>
            </a: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6" name="Content Placeholder 1"/>
          <p:cNvSpPr>
            <a:spLocks noGrp="1"/>
          </p:cNvSpPr>
          <p:nvPr>
            <p:ph idx="1"/>
          </p:nvPr>
        </p:nvSpPr>
        <p:spPr>
          <a:xfrm>
            <a:off x="457200" y="1311275"/>
            <a:ext cx="8229600" cy="5410200"/>
          </a:xfrm>
        </p:spPr>
        <p:txBody>
          <a:bodyPr/>
          <a:lstStyle/>
          <a:p>
            <a:r>
              <a:rPr lang="en-US" sz="2400" dirty="0" err="1" smtClean="0">
                <a:solidFill>
                  <a:srgbClr val="4F81BD"/>
                </a:solidFill>
                <a:latin typeface="Arial Rounded MT Bold" pitchFamily="-84" charset="0"/>
                <a:ea typeface="Arial Rounded MT Bold" pitchFamily="-84" charset="0"/>
                <a:cs typeface="Arial Rounded MT Bold" pitchFamily="-84" charset="0"/>
              </a:rPr>
              <a:t>Autoethnography</a:t>
            </a:r>
            <a:endParaRPr lang="en-US" sz="2400" dirty="0" smtClean="0">
              <a:solidFill>
                <a:srgbClr val="4F81BD"/>
              </a:solidFill>
              <a:latin typeface="Arial Rounded MT Bold" pitchFamily="-84" charset="0"/>
              <a:ea typeface="Arial Rounded MT Bold" pitchFamily="-84" charset="0"/>
              <a:cs typeface="Arial Rounded MT Bold" pitchFamily="-84" charset="0"/>
            </a:endParaRPr>
          </a:p>
          <a:p>
            <a:pPr lvl="1"/>
            <a:r>
              <a:rPr lang="en-US" dirty="0" smtClean="0">
                <a:solidFill>
                  <a:srgbClr val="4F81BD"/>
                </a:solidFill>
                <a:latin typeface="Arial Rounded MT Bold" pitchFamily="-84" charset="0"/>
                <a:ea typeface="Arial Rounded MT Bold" pitchFamily="-84" charset="0"/>
                <a:cs typeface="Arial Rounded MT Bold" pitchFamily="-84" charset="0"/>
              </a:rPr>
              <a:t>Autobiographical ethnography</a:t>
            </a:r>
          </a:p>
          <a:p>
            <a:pPr lvl="1"/>
            <a:r>
              <a:rPr lang="en-US" dirty="0" smtClean="0">
                <a:solidFill>
                  <a:srgbClr val="4F81BD"/>
                </a:solidFill>
                <a:latin typeface="Arial Rounded MT Bold" pitchFamily="-84" charset="0"/>
                <a:ea typeface="Arial Rounded MT Bold" pitchFamily="-84" charset="0"/>
                <a:cs typeface="Arial Rounded MT Bold" pitchFamily="-84" charset="0"/>
              </a:rPr>
              <a:t>Focuses on the writer’s experience</a:t>
            </a:r>
          </a:p>
          <a:p>
            <a:pPr lvl="1"/>
            <a:r>
              <a:rPr lang="en-US" dirty="0" smtClean="0">
                <a:solidFill>
                  <a:srgbClr val="4F81BD"/>
                </a:solidFill>
                <a:latin typeface="Arial Rounded MT Bold" pitchFamily="-84" charset="0"/>
                <a:ea typeface="Arial Rounded MT Bold" pitchFamily="-84" charset="0"/>
                <a:cs typeface="Arial Rounded MT Bold" pitchFamily="-84" charset="0"/>
              </a:rPr>
              <a:t>Example:  ethnographer described her experience of researching a medical clinic in a tribal community through written word and her own painting</a:t>
            </a:r>
          </a:p>
          <a:p>
            <a:pPr lvl="1">
              <a:buFont typeface="Arial" pitchFamily="-84" charset="0"/>
              <a:buNone/>
            </a:pPr>
            <a:endParaRPr lang="en-US" sz="2700" dirty="0" smtClean="0">
              <a:solidFill>
                <a:srgbClr val="4F81BD"/>
              </a:solidFill>
              <a:latin typeface="Arial Rounded MT Bold" pitchFamily="-84" charset="0"/>
              <a:ea typeface="Arial Rounded MT Bold" pitchFamily="-84" charset="0"/>
              <a:cs typeface="Arial Rounded MT Bold" pitchFamily="-84" charset="0"/>
            </a:endParaRPr>
          </a:p>
          <a:p>
            <a:endParaRPr lang="en-US" sz="3200" dirty="0" smtClean="0">
              <a:solidFill>
                <a:srgbClr val="4F81BD"/>
              </a:solidFill>
              <a:latin typeface="Arial Rounded MT Bold" pitchFamily="-84" charset="0"/>
              <a:ea typeface="Arial Rounded MT Bold" pitchFamily="-84" charset="0"/>
              <a:cs typeface="Arial Rounded MT Bold" pitchFamily="-84" charset="0"/>
            </a:endParaRPr>
          </a:p>
        </p:txBody>
      </p:sp>
      <p:sp>
        <p:nvSpPr>
          <p:cNvPr id="3" name="Title 2"/>
          <p:cNvSpPr>
            <a:spLocks noGrp="1"/>
          </p:cNvSpPr>
          <p:nvPr>
            <p:ph type="title"/>
          </p:nvPr>
        </p:nvSpPr>
        <p:spPr/>
        <p:txBody>
          <a:bodyPr>
            <a:normAutofit fontScale="90000"/>
          </a:bodyPr>
          <a:lstStyle/>
          <a:p>
            <a:pPr>
              <a:defRPr/>
            </a:pPr>
            <a:r>
              <a:rPr lang="en-US" sz="3111" dirty="0" smtClean="0"/>
              <a:t>CONSIDERING NEW FORMS…</a:t>
            </a:r>
            <a:r>
              <a:rPr lang="en-US" dirty="0" smtClean="0"/>
              <a:t/>
            </a:r>
            <a:br>
              <a:rPr lang="en-US" dirty="0" smtClean="0"/>
            </a:br>
            <a:r>
              <a:rPr lang="en-US" sz="2222" dirty="0" smtClean="0"/>
              <a:t>VERBAL + VISUAL</a:t>
            </a:r>
            <a:endParaRPr lang="en-US" sz="2222" dirty="0"/>
          </a:p>
        </p:txBody>
      </p:sp>
      <p:sp>
        <p:nvSpPr>
          <p:cNvPr id="67588" name="Date Placeholder 3"/>
          <p:cNvSpPr>
            <a:spLocks noGrp="1"/>
          </p:cNvSpPr>
          <p:nvPr>
            <p:ph type="dt" sz="quarter" idx="10"/>
          </p:nvPr>
        </p:nvSpPr>
        <p:spPr bwMode="auto">
          <a:noFill/>
          <a:ln>
            <a:miter lim="800000"/>
            <a:headEnd/>
            <a:tailEnd/>
          </a:ln>
        </p:spPr>
        <p:txBody>
          <a:bodyPr/>
          <a:lstStyle/>
          <a:p>
            <a:fld id="{FDC15BFB-F30D-F54E-A25D-29D659032BB3}" type="datetime1">
              <a:rPr lang="en-US" smtClean="0">
                <a:latin typeface="Arial" pitchFamily="-84" charset="0"/>
                <a:ea typeface="Arial" pitchFamily="-84" charset="0"/>
                <a:cs typeface="Arial" pitchFamily="-84" charset="0"/>
              </a:rPr>
              <a:pPr/>
              <a:t>6/2/12</a:t>
            </a:fld>
            <a:endParaRPr lang="en-US" smtClean="0">
              <a:latin typeface="Arial" pitchFamily="-84" charset="0"/>
              <a:ea typeface="Arial" pitchFamily="-84" charset="0"/>
              <a:cs typeface="Arial" pitchFamily="-84" charset="0"/>
            </a:endParaRPr>
          </a:p>
        </p:txBody>
      </p:sp>
      <p:sp>
        <p:nvSpPr>
          <p:cNvPr id="67589" name="Footer Placeholder 4"/>
          <p:cNvSpPr>
            <a:spLocks noGrp="1"/>
          </p:cNvSpPr>
          <p:nvPr>
            <p:ph type="ftr" sz="quarter" idx="11"/>
          </p:nvPr>
        </p:nvSpPr>
        <p:spPr bwMode="auto">
          <a:noFill/>
          <a:ln>
            <a:miter lim="800000"/>
            <a:headEnd/>
            <a:tailEnd/>
          </a:ln>
        </p:spPr>
        <p:txBody>
          <a:bodyPr/>
          <a:lstStyle/>
          <a:p>
            <a:r>
              <a:rPr lang="en-US" smtClean="0">
                <a:latin typeface="Arial" pitchFamily="-84" charset="0"/>
                <a:ea typeface="Arial" pitchFamily="-84" charset="0"/>
                <a:cs typeface="Arial" pitchFamily="-84" charset="0"/>
              </a:rPr>
              <a:t>© 2011 InsightsNow, Inc. </a:t>
            </a:r>
          </a:p>
        </p:txBody>
      </p:sp>
      <p:sp>
        <p:nvSpPr>
          <p:cNvPr id="67590" name="Slide Number Placeholder 5"/>
          <p:cNvSpPr>
            <a:spLocks noGrp="1"/>
          </p:cNvSpPr>
          <p:nvPr>
            <p:ph type="sldNum" sz="quarter" idx="12"/>
          </p:nvPr>
        </p:nvSpPr>
        <p:spPr bwMode="auto">
          <a:noFill/>
          <a:ln>
            <a:miter lim="800000"/>
            <a:headEnd/>
            <a:tailEnd/>
          </a:ln>
        </p:spPr>
        <p:txBody>
          <a:bodyPr/>
          <a:lstStyle/>
          <a:p>
            <a:fld id="{6C105629-6131-B04C-A933-7CF837EF9A2C}" type="slidenum">
              <a:rPr lang="en-US" smtClean="0">
                <a:latin typeface="Arial" pitchFamily="-84" charset="0"/>
                <a:ea typeface="Arial" pitchFamily="-84" charset="0"/>
                <a:cs typeface="Arial" pitchFamily="-84" charset="0"/>
              </a:rPr>
              <a:pPr/>
              <a:t>44</a:t>
            </a:fld>
            <a:endParaRPr lang="en-US" smtClean="0">
              <a:latin typeface="Arial" pitchFamily="-84" charset="0"/>
              <a:ea typeface="Arial" pitchFamily="-84" charset="0"/>
              <a:cs typeface="Arial" pitchFamily="-84" charset="0"/>
            </a:endParaRPr>
          </a:p>
        </p:txBody>
      </p:sp>
      <p:pic>
        <p:nvPicPr>
          <p:cNvPr id="67591" name="Picture 10" descr="QRCA book scan009.jpg"/>
          <p:cNvPicPr>
            <a:picLocks noChangeAspect="1"/>
          </p:cNvPicPr>
          <p:nvPr/>
        </p:nvPicPr>
        <p:blipFill>
          <a:blip r:embed="rId2"/>
          <a:srcRect/>
          <a:stretch>
            <a:fillRect/>
          </a:stretch>
        </p:blipFill>
        <p:spPr bwMode="auto">
          <a:xfrm>
            <a:off x="2590800" y="3657600"/>
            <a:ext cx="3694113" cy="2459618"/>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Content Placeholder 1"/>
          <p:cNvSpPr>
            <a:spLocks noGrp="1"/>
          </p:cNvSpPr>
          <p:nvPr>
            <p:ph idx="1"/>
          </p:nvPr>
        </p:nvSpPr>
        <p:spPr/>
        <p:txBody>
          <a:bodyPr/>
          <a:lstStyle/>
          <a:p>
            <a:r>
              <a:rPr lang="en-US" sz="2800" smtClean="0">
                <a:solidFill>
                  <a:srgbClr val="4F81BD"/>
                </a:solidFill>
                <a:latin typeface="Arial Rounded MT Bold" pitchFamily="-84" charset="0"/>
                <a:ea typeface="Arial Rounded MT Bold" pitchFamily="-84" charset="0"/>
                <a:cs typeface="Arial Rounded MT Bold" pitchFamily="-84" charset="0"/>
              </a:rPr>
              <a:t>Autoethnography:  How could this be used?</a:t>
            </a:r>
          </a:p>
          <a:p>
            <a:pPr lvl="1"/>
            <a:r>
              <a:rPr lang="en-US" sz="2400" smtClean="0">
                <a:solidFill>
                  <a:srgbClr val="4F81BD"/>
                </a:solidFill>
                <a:latin typeface="Arial Rounded MT Bold" pitchFamily="-84" charset="0"/>
                <a:ea typeface="Arial Rounded MT Bold" pitchFamily="-84" charset="0"/>
                <a:cs typeface="Arial Rounded MT Bold" pitchFamily="-84" charset="0"/>
              </a:rPr>
              <a:t>Train participants to do their own ethnography, then come to central location and discuss</a:t>
            </a:r>
          </a:p>
          <a:p>
            <a:pPr lvl="1"/>
            <a:r>
              <a:rPr lang="en-US" sz="2400" smtClean="0">
                <a:solidFill>
                  <a:srgbClr val="4F81BD"/>
                </a:solidFill>
                <a:latin typeface="Arial Rounded MT Bold" pitchFamily="-84" charset="0"/>
                <a:ea typeface="Arial Rounded MT Bold" pitchFamily="-84" charset="0"/>
                <a:cs typeface="Arial Rounded MT Bold" pitchFamily="-84" charset="0"/>
              </a:rPr>
              <a:t>Clients do ethnography, then come together to debrief</a:t>
            </a:r>
          </a:p>
          <a:p>
            <a:pPr lvl="1"/>
            <a:r>
              <a:rPr lang="en-US" sz="2400" smtClean="0">
                <a:solidFill>
                  <a:srgbClr val="4F81BD"/>
                </a:solidFill>
                <a:latin typeface="Arial Rounded MT Bold" pitchFamily="-84" charset="0"/>
                <a:ea typeface="Arial Rounded MT Bold" pitchFamily="-84" charset="0"/>
                <a:cs typeface="Arial Rounded MT Bold" pitchFamily="-84" charset="0"/>
              </a:rPr>
              <a:t>Client team debriefs ethnographic experience using an art form, e.g. painting</a:t>
            </a:r>
          </a:p>
          <a:p>
            <a:pPr lvl="1"/>
            <a:r>
              <a:rPr lang="en-US" sz="2400" smtClean="0">
                <a:solidFill>
                  <a:schemeClr val="accent2"/>
                </a:solidFill>
                <a:latin typeface="Arial Rounded MT Bold" pitchFamily="-84" charset="0"/>
                <a:ea typeface="Arial Rounded MT Bold" pitchFamily="-84" charset="0"/>
                <a:cs typeface="Arial Rounded MT Bold" pitchFamily="-84" charset="0"/>
              </a:rPr>
              <a:t>WE </a:t>
            </a:r>
            <a:r>
              <a:rPr lang="en-US" sz="2400" smtClean="0">
                <a:solidFill>
                  <a:srgbClr val="4F81BD"/>
                </a:solidFill>
                <a:latin typeface="Arial Rounded MT Bold" pitchFamily="-84" charset="0"/>
                <a:ea typeface="Arial Rounded MT Bold" pitchFamily="-84" charset="0"/>
                <a:cs typeface="Arial Rounded MT Bold" pitchFamily="-84" charset="0"/>
              </a:rPr>
              <a:t>do an authoethnography – regarding use of art in qualitative research!</a:t>
            </a:r>
          </a:p>
          <a:p>
            <a:pPr lvl="1"/>
            <a:endParaRPr lang="en-US" sz="2700" smtClean="0">
              <a:solidFill>
                <a:srgbClr val="4F81BD"/>
              </a:solidFill>
              <a:latin typeface="Arial Rounded MT Bold" pitchFamily="-84" charset="0"/>
              <a:ea typeface="Arial Rounded MT Bold" pitchFamily="-84" charset="0"/>
              <a:cs typeface="Arial Rounded MT Bold" pitchFamily="-84" charset="0"/>
            </a:endParaRPr>
          </a:p>
          <a:p>
            <a:endParaRPr lang="en-US" sz="3200" smtClean="0">
              <a:solidFill>
                <a:srgbClr val="4F81BD"/>
              </a:solidFill>
              <a:latin typeface="Arial Rounded MT Bold" pitchFamily="-84" charset="0"/>
              <a:ea typeface="Arial Rounded MT Bold" pitchFamily="-84" charset="0"/>
              <a:cs typeface="Arial Rounded MT Bold" pitchFamily="-84" charset="0"/>
            </a:endParaRPr>
          </a:p>
        </p:txBody>
      </p:sp>
      <p:sp>
        <p:nvSpPr>
          <p:cNvPr id="3" name="Title 2"/>
          <p:cNvSpPr>
            <a:spLocks noGrp="1"/>
          </p:cNvSpPr>
          <p:nvPr>
            <p:ph type="title"/>
          </p:nvPr>
        </p:nvSpPr>
        <p:spPr/>
        <p:txBody>
          <a:bodyPr/>
          <a:lstStyle/>
          <a:p>
            <a:pPr>
              <a:defRPr/>
            </a:pPr>
            <a:r>
              <a:rPr lang="en-US" sz="2800" dirty="0" smtClean="0"/>
              <a:t>CONSIDERING NEW FORMS…</a:t>
            </a:r>
            <a:r>
              <a:rPr lang="en-US" dirty="0" smtClean="0"/>
              <a:t/>
            </a:r>
            <a:br>
              <a:rPr lang="en-US" dirty="0" smtClean="0"/>
            </a:br>
            <a:r>
              <a:rPr lang="en-US" sz="2000" dirty="0" smtClean="0"/>
              <a:t>VERBAL + VISUAL</a:t>
            </a:r>
            <a:endParaRPr lang="en-US" dirty="0"/>
          </a:p>
        </p:txBody>
      </p:sp>
      <p:sp>
        <p:nvSpPr>
          <p:cNvPr id="68612" name="Date Placeholder 3"/>
          <p:cNvSpPr>
            <a:spLocks noGrp="1"/>
          </p:cNvSpPr>
          <p:nvPr>
            <p:ph type="dt" sz="quarter" idx="10"/>
          </p:nvPr>
        </p:nvSpPr>
        <p:spPr bwMode="auto">
          <a:noFill/>
          <a:ln>
            <a:miter lim="800000"/>
            <a:headEnd/>
            <a:tailEnd/>
          </a:ln>
        </p:spPr>
        <p:txBody>
          <a:bodyPr/>
          <a:lstStyle/>
          <a:p>
            <a:fld id="{BD7408A8-2933-514F-B264-A80683918CFE}" type="datetime1">
              <a:rPr lang="en-US" smtClean="0">
                <a:latin typeface="Arial" pitchFamily="-84" charset="0"/>
                <a:ea typeface="Arial" pitchFamily="-84" charset="0"/>
                <a:cs typeface="Arial" pitchFamily="-84" charset="0"/>
              </a:rPr>
              <a:pPr/>
              <a:t>6/2/12</a:t>
            </a:fld>
            <a:endParaRPr lang="en-US" smtClean="0">
              <a:latin typeface="Arial" pitchFamily="-84" charset="0"/>
              <a:ea typeface="Arial" pitchFamily="-84" charset="0"/>
              <a:cs typeface="Arial" pitchFamily="-84" charset="0"/>
            </a:endParaRPr>
          </a:p>
        </p:txBody>
      </p:sp>
      <p:sp>
        <p:nvSpPr>
          <p:cNvPr id="68613" name="Footer Placeholder 4"/>
          <p:cNvSpPr>
            <a:spLocks noGrp="1"/>
          </p:cNvSpPr>
          <p:nvPr>
            <p:ph type="ftr" sz="quarter" idx="11"/>
          </p:nvPr>
        </p:nvSpPr>
        <p:spPr bwMode="auto">
          <a:noFill/>
          <a:ln>
            <a:miter lim="800000"/>
            <a:headEnd/>
            <a:tailEnd/>
          </a:ln>
        </p:spPr>
        <p:txBody>
          <a:bodyPr/>
          <a:lstStyle/>
          <a:p>
            <a:r>
              <a:rPr lang="en-US" smtClean="0">
                <a:latin typeface="Arial" pitchFamily="-84" charset="0"/>
                <a:ea typeface="Arial" pitchFamily="-84" charset="0"/>
                <a:cs typeface="Arial" pitchFamily="-84" charset="0"/>
              </a:rPr>
              <a:t>© 2011 InsightsNow, Inc. </a:t>
            </a:r>
          </a:p>
        </p:txBody>
      </p:sp>
      <p:sp>
        <p:nvSpPr>
          <p:cNvPr id="68614" name="Slide Number Placeholder 5"/>
          <p:cNvSpPr>
            <a:spLocks noGrp="1"/>
          </p:cNvSpPr>
          <p:nvPr>
            <p:ph type="sldNum" sz="quarter" idx="12"/>
          </p:nvPr>
        </p:nvSpPr>
        <p:spPr bwMode="auto">
          <a:noFill/>
          <a:ln>
            <a:miter lim="800000"/>
            <a:headEnd/>
            <a:tailEnd/>
          </a:ln>
        </p:spPr>
        <p:txBody>
          <a:bodyPr/>
          <a:lstStyle/>
          <a:p>
            <a:fld id="{594694E8-801D-6841-9A3F-A75897E9602B}" type="slidenum">
              <a:rPr lang="en-US" smtClean="0">
                <a:latin typeface="Arial" pitchFamily="-84" charset="0"/>
                <a:ea typeface="Arial" pitchFamily="-84" charset="0"/>
                <a:cs typeface="Arial" pitchFamily="-84" charset="0"/>
              </a:rPr>
              <a:pPr/>
              <a:t>45</a:t>
            </a:fld>
            <a:endParaRPr lang="en-US" smtClean="0">
              <a:latin typeface="Arial" pitchFamily="-84" charset="0"/>
              <a:ea typeface="Arial" pitchFamily="-84" charset="0"/>
              <a:cs typeface="Arial" pitchFamily="-8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8" name="Content Placeholder 1"/>
          <p:cNvSpPr>
            <a:spLocks noGrp="1"/>
          </p:cNvSpPr>
          <p:nvPr>
            <p:ph idx="1"/>
          </p:nvPr>
        </p:nvSpPr>
        <p:spPr/>
        <p:txBody>
          <a:bodyPr/>
          <a:lstStyle/>
          <a:p>
            <a:r>
              <a:rPr lang="en-US" sz="2400" dirty="0" smtClean="0">
                <a:solidFill>
                  <a:srgbClr val="4F81BD"/>
                </a:solidFill>
                <a:latin typeface="Arial Rounded MT Bold" pitchFamily="-84" charset="0"/>
                <a:ea typeface="Arial Rounded MT Bold" pitchFamily="-84" charset="0"/>
                <a:cs typeface="Arial Rounded MT Bold" pitchFamily="-84" charset="0"/>
              </a:rPr>
              <a:t>Interpretative biography</a:t>
            </a:r>
          </a:p>
          <a:p>
            <a:pPr lvl="1"/>
            <a:r>
              <a:rPr lang="en-US" dirty="0" smtClean="0">
                <a:solidFill>
                  <a:srgbClr val="4F81BD"/>
                </a:solidFill>
                <a:latin typeface="Arial Rounded MT Bold" pitchFamily="-84" charset="0"/>
                <a:ea typeface="Arial Rounded MT Bold" pitchFamily="-84" charset="0"/>
                <a:cs typeface="Arial Rounded MT Bold" pitchFamily="-84" charset="0"/>
              </a:rPr>
              <a:t>A montage of moments, biographically meaningful events or moments in a person’s life</a:t>
            </a:r>
          </a:p>
          <a:p>
            <a:r>
              <a:rPr lang="en-US" sz="2400" dirty="0" smtClean="0">
                <a:solidFill>
                  <a:srgbClr val="4F81BD"/>
                </a:solidFill>
                <a:latin typeface="Arial Rounded MT Bold" pitchFamily="-84" charset="0"/>
                <a:ea typeface="Arial Rounded MT Bold" pitchFamily="-84" charset="0"/>
                <a:cs typeface="Arial Rounded MT Bold" pitchFamily="-84" charset="0"/>
              </a:rPr>
              <a:t>Multimedia Montage … can add a performance element</a:t>
            </a:r>
          </a:p>
          <a:p>
            <a:pPr lvl="1"/>
            <a:r>
              <a:rPr lang="en-US" dirty="0" smtClean="0">
                <a:solidFill>
                  <a:srgbClr val="4F81BD"/>
                </a:solidFill>
                <a:latin typeface="Arial Rounded MT Bold" pitchFamily="-84" charset="0"/>
                <a:ea typeface="Arial Rounded MT Bold" pitchFamily="-84" charset="0"/>
                <a:cs typeface="Arial Rounded MT Bold" pitchFamily="-84" charset="0"/>
              </a:rPr>
              <a:t>Images, dramatic readings, sound</a:t>
            </a:r>
          </a:p>
          <a:p>
            <a:pPr lvl="1"/>
            <a:r>
              <a:rPr lang="en-US" dirty="0" smtClean="0">
                <a:solidFill>
                  <a:srgbClr val="4F81BD"/>
                </a:solidFill>
                <a:latin typeface="Arial Rounded MT Bold" pitchFamily="-84" charset="0"/>
                <a:ea typeface="Arial Rounded MT Bold" pitchFamily="-84" charset="0"/>
                <a:cs typeface="Arial Rounded MT Bold" pitchFamily="-84" charset="0"/>
              </a:rPr>
              <a:t>Artifacts, metaphors, sketches, paintings</a:t>
            </a:r>
          </a:p>
          <a:p>
            <a:pPr lvl="1"/>
            <a:r>
              <a:rPr lang="en-US" dirty="0" smtClean="0">
                <a:solidFill>
                  <a:srgbClr val="4F81BD"/>
                </a:solidFill>
                <a:latin typeface="Arial Rounded MT Bold" pitchFamily="-84" charset="0"/>
                <a:ea typeface="Arial Rounded MT Bold" pitchFamily="-84" charset="0"/>
                <a:cs typeface="Arial Rounded MT Bold" pitchFamily="-84" charset="0"/>
              </a:rPr>
              <a:t>Example: to explore the experience of Alzheimer’s Disease</a:t>
            </a:r>
          </a:p>
          <a:p>
            <a:pPr>
              <a:buFont typeface="Arial" pitchFamily="-84" charset="0"/>
              <a:buNone/>
            </a:pPr>
            <a:endParaRPr lang="en-US" sz="3200" dirty="0" smtClean="0">
              <a:solidFill>
                <a:srgbClr val="4F81BD"/>
              </a:solidFill>
              <a:latin typeface="Arial Rounded MT Bold" pitchFamily="-84" charset="0"/>
              <a:ea typeface="Arial Rounded MT Bold" pitchFamily="-84" charset="0"/>
              <a:cs typeface="Arial Rounded MT Bold" pitchFamily="-84" charset="0"/>
            </a:endParaRPr>
          </a:p>
        </p:txBody>
      </p:sp>
      <p:sp>
        <p:nvSpPr>
          <p:cNvPr id="3" name="Title 2"/>
          <p:cNvSpPr>
            <a:spLocks noGrp="1"/>
          </p:cNvSpPr>
          <p:nvPr>
            <p:ph type="title"/>
          </p:nvPr>
        </p:nvSpPr>
        <p:spPr/>
        <p:txBody>
          <a:bodyPr/>
          <a:lstStyle/>
          <a:p>
            <a:pPr>
              <a:defRPr/>
            </a:pPr>
            <a:r>
              <a:rPr lang="en-US" sz="2800" dirty="0" smtClean="0"/>
              <a:t>CONSIDERING NEW FORMS…</a:t>
            </a:r>
            <a:r>
              <a:rPr lang="en-US" dirty="0" smtClean="0"/>
              <a:t/>
            </a:r>
            <a:br>
              <a:rPr lang="en-US" dirty="0" smtClean="0"/>
            </a:br>
            <a:r>
              <a:rPr lang="en-US" sz="2000" dirty="0" smtClean="0"/>
              <a:t>VERBAL + VISUAL</a:t>
            </a:r>
            <a:endParaRPr lang="en-US" dirty="0"/>
          </a:p>
        </p:txBody>
      </p:sp>
      <p:sp>
        <p:nvSpPr>
          <p:cNvPr id="70660" name="Date Placeholder 3"/>
          <p:cNvSpPr>
            <a:spLocks noGrp="1"/>
          </p:cNvSpPr>
          <p:nvPr>
            <p:ph type="dt" sz="quarter" idx="10"/>
          </p:nvPr>
        </p:nvSpPr>
        <p:spPr bwMode="auto">
          <a:noFill/>
          <a:ln>
            <a:miter lim="800000"/>
            <a:headEnd/>
            <a:tailEnd/>
          </a:ln>
        </p:spPr>
        <p:txBody>
          <a:bodyPr/>
          <a:lstStyle/>
          <a:p>
            <a:fld id="{C10D0722-4DF0-8540-9453-CB3D84AFBC64}" type="datetime1">
              <a:rPr lang="en-US" smtClean="0">
                <a:latin typeface="Arial" pitchFamily="-84" charset="0"/>
                <a:ea typeface="Arial" pitchFamily="-84" charset="0"/>
                <a:cs typeface="Arial" pitchFamily="-84" charset="0"/>
              </a:rPr>
              <a:pPr/>
              <a:t>6/2/12</a:t>
            </a:fld>
            <a:endParaRPr lang="en-US" smtClean="0">
              <a:latin typeface="Arial" pitchFamily="-84" charset="0"/>
              <a:ea typeface="Arial" pitchFamily="-84" charset="0"/>
              <a:cs typeface="Arial" pitchFamily="-84" charset="0"/>
            </a:endParaRPr>
          </a:p>
        </p:txBody>
      </p:sp>
      <p:sp>
        <p:nvSpPr>
          <p:cNvPr id="70661" name="Footer Placeholder 4"/>
          <p:cNvSpPr>
            <a:spLocks noGrp="1"/>
          </p:cNvSpPr>
          <p:nvPr>
            <p:ph type="ftr" sz="quarter" idx="11"/>
          </p:nvPr>
        </p:nvSpPr>
        <p:spPr bwMode="auto">
          <a:noFill/>
          <a:ln>
            <a:miter lim="800000"/>
            <a:headEnd/>
            <a:tailEnd/>
          </a:ln>
        </p:spPr>
        <p:txBody>
          <a:bodyPr/>
          <a:lstStyle/>
          <a:p>
            <a:r>
              <a:rPr lang="en-US" smtClean="0">
                <a:latin typeface="Arial" pitchFamily="-84" charset="0"/>
                <a:ea typeface="Arial" pitchFamily="-84" charset="0"/>
                <a:cs typeface="Arial" pitchFamily="-84" charset="0"/>
              </a:rPr>
              <a:t>© 2011 InsightsNow, Inc. </a:t>
            </a:r>
          </a:p>
        </p:txBody>
      </p:sp>
      <p:sp>
        <p:nvSpPr>
          <p:cNvPr id="70662" name="Slide Number Placeholder 5"/>
          <p:cNvSpPr>
            <a:spLocks noGrp="1"/>
          </p:cNvSpPr>
          <p:nvPr>
            <p:ph type="sldNum" sz="quarter" idx="12"/>
          </p:nvPr>
        </p:nvSpPr>
        <p:spPr bwMode="auto">
          <a:noFill/>
          <a:ln>
            <a:miter lim="800000"/>
            <a:headEnd/>
            <a:tailEnd/>
          </a:ln>
        </p:spPr>
        <p:txBody>
          <a:bodyPr/>
          <a:lstStyle/>
          <a:p>
            <a:fld id="{7CEBAE4C-329E-BB47-945C-A2BE3824B9ED}" type="slidenum">
              <a:rPr lang="en-US" smtClean="0">
                <a:latin typeface="Arial" pitchFamily="-84" charset="0"/>
                <a:ea typeface="Arial" pitchFamily="-84" charset="0"/>
                <a:cs typeface="Arial" pitchFamily="-84" charset="0"/>
              </a:rPr>
              <a:pPr/>
              <a:t>46</a:t>
            </a:fld>
            <a:endParaRPr lang="en-US" smtClean="0">
              <a:latin typeface="Arial" pitchFamily="-84" charset="0"/>
              <a:ea typeface="Arial" pitchFamily="-84" charset="0"/>
              <a:cs typeface="Arial" pitchFamily="-8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pPr>
              <a:defRPr/>
            </a:pPr>
            <a:r>
              <a:rPr lang="en-US" dirty="0" smtClean="0"/>
              <a:t>NEW IDEAS FOR Artistic INQUIRY</a:t>
            </a:r>
            <a:endParaRPr lang="en-US" dirty="0"/>
          </a:p>
        </p:txBody>
      </p:sp>
      <p:sp>
        <p:nvSpPr>
          <p:cNvPr id="72707" name="Text Placeholder 12"/>
          <p:cNvSpPr>
            <a:spLocks noGrp="1"/>
          </p:cNvSpPr>
          <p:nvPr>
            <p:ph type="body" idx="1"/>
          </p:nvPr>
        </p:nvSpPr>
        <p:spPr/>
        <p:txBody>
          <a:bodyPr/>
          <a:lstStyle/>
          <a:p>
            <a:r>
              <a:rPr lang="en-US" sz="2800" smtClean="0">
                <a:solidFill>
                  <a:srgbClr val="C0504D"/>
                </a:solidFill>
                <a:latin typeface="Arial" pitchFamily="-84" charset="0"/>
                <a:ea typeface="Arial" pitchFamily="-84" charset="0"/>
                <a:cs typeface="Arial" pitchFamily="-84" charset="0"/>
              </a:rPr>
              <a:t>BRAINSTORMING</a:t>
            </a:r>
          </a:p>
        </p:txBody>
      </p:sp>
      <p:sp>
        <p:nvSpPr>
          <p:cNvPr id="72708" name="Date Placeholder 3"/>
          <p:cNvSpPr>
            <a:spLocks noGrp="1"/>
          </p:cNvSpPr>
          <p:nvPr>
            <p:ph type="dt" sz="quarter" idx="10"/>
          </p:nvPr>
        </p:nvSpPr>
        <p:spPr bwMode="auto">
          <a:noFill/>
          <a:ln>
            <a:miter lim="800000"/>
            <a:headEnd/>
            <a:tailEnd/>
          </a:ln>
        </p:spPr>
        <p:txBody>
          <a:bodyPr/>
          <a:lstStyle/>
          <a:p>
            <a:fld id="{29B7C685-7A57-634F-97B4-BAD6ACDE3C39}" type="datetime4">
              <a:rPr lang="en-US" smtClean="0">
                <a:latin typeface="Arial" pitchFamily="-84" charset="0"/>
                <a:ea typeface="Arial" pitchFamily="-84" charset="0"/>
                <a:cs typeface="Arial" pitchFamily="-84" charset="0"/>
              </a:rPr>
              <a:pPr/>
              <a:t>June 2, 2012</a:t>
            </a:fld>
            <a:endParaRPr lang="en-US" smtClean="0">
              <a:latin typeface="Arial" pitchFamily="-84" charset="0"/>
              <a:ea typeface="Arial" pitchFamily="-84" charset="0"/>
              <a:cs typeface="Arial" pitchFamily="-84" charset="0"/>
            </a:endParaRPr>
          </a:p>
        </p:txBody>
      </p:sp>
      <p:sp>
        <p:nvSpPr>
          <p:cNvPr id="72709" name="Footer Placeholder 4"/>
          <p:cNvSpPr>
            <a:spLocks noGrp="1"/>
          </p:cNvSpPr>
          <p:nvPr>
            <p:ph type="ftr" sz="quarter" idx="11"/>
          </p:nvPr>
        </p:nvSpPr>
        <p:spPr bwMode="auto">
          <a:noFill/>
          <a:ln>
            <a:miter lim="800000"/>
            <a:headEnd/>
            <a:tailEnd/>
          </a:ln>
        </p:spPr>
        <p:txBody>
          <a:bodyPr/>
          <a:lstStyle/>
          <a:p>
            <a:r>
              <a:rPr lang="en-US" smtClean="0">
                <a:latin typeface="Arial" pitchFamily="-84" charset="0"/>
                <a:ea typeface="Arial" pitchFamily="-84" charset="0"/>
                <a:cs typeface="Arial" pitchFamily="-84" charset="0"/>
              </a:rPr>
              <a:t>© 2011 InsightsNow, Inc. </a:t>
            </a:r>
          </a:p>
        </p:txBody>
      </p:sp>
      <p:sp>
        <p:nvSpPr>
          <p:cNvPr id="72710" name="Slide Number Placeholder 5"/>
          <p:cNvSpPr>
            <a:spLocks noGrp="1"/>
          </p:cNvSpPr>
          <p:nvPr>
            <p:ph type="sldNum" sz="quarter" idx="12"/>
          </p:nvPr>
        </p:nvSpPr>
        <p:spPr bwMode="auto">
          <a:noFill/>
          <a:ln>
            <a:miter lim="800000"/>
            <a:headEnd/>
            <a:tailEnd/>
          </a:ln>
        </p:spPr>
        <p:txBody>
          <a:bodyPr/>
          <a:lstStyle/>
          <a:p>
            <a:fld id="{E5E343DD-8105-1745-AFE2-B44D8A86F8CC}" type="slidenum">
              <a:rPr lang="en-US" smtClean="0">
                <a:latin typeface="Arial" pitchFamily="-84" charset="0"/>
                <a:ea typeface="Arial" pitchFamily="-84" charset="0"/>
                <a:cs typeface="Arial" pitchFamily="-84" charset="0"/>
              </a:rPr>
              <a:pPr/>
              <a:t>47</a:t>
            </a:fld>
            <a:endParaRPr lang="en-US" smtClean="0">
              <a:latin typeface="Arial" pitchFamily="-84" charset="0"/>
              <a:ea typeface="Arial" pitchFamily="-84" charset="0"/>
              <a:cs typeface="Arial" pitchFamily="-8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730" name="Content Placeholder 7"/>
          <p:cNvSpPr>
            <a:spLocks noGrp="1"/>
          </p:cNvSpPr>
          <p:nvPr>
            <p:ph idx="1"/>
          </p:nvPr>
        </p:nvSpPr>
        <p:spPr/>
        <p:txBody>
          <a:bodyPr/>
          <a:lstStyle/>
          <a:p>
            <a:pPr>
              <a:buClr>
                <a:schemeClr val="accent2"/>
              </a:buClr>
              <a:buFont typeface="Wingdings" pitchFamily="-84" charset="2"/>
              <a:buChar char="²"/>
            </a:pPr>
            <a:r>
              <a:rPr lang="en-US" sz="3200" dirty="0" smtClean="0">
                <a:solidFill>
                  <a:srgbClr val="4F81BD"/>
                </a:solidFill>
                <a:latin typeface="Abadi MT Condensed Extra Bold" pitchFamily="-84" charset="0"/>
                <a:ea typeface="Abadi MT Condensed Extra Bold" pitchFamily="-84" charset="0"/>
                <a:cs typeface="Abadi MT Condensed Extra Bold" pitchFamily="-84" charset="0"/>
              </a:rPr>
              <a:t>Brainstorm </a:t>
            </a:r>
          </a:p>
          <a:p>
            <a:pPr lvl="1">
              <a:buFont typeface="Wingdings" pitchFamily="-84" charset="2"/>
              <a:buChar char="ü"/>
            </a:pPr>
            <a:r>
              <a:rPr lang="en-US" sz="2700" dirty="0" smtClean="0">
                <a:solidFill>
                  <a:srgbClr val="4F81BD"/>
                </a:solidFill>
                <a:latin typeface="Abadi MT Condensed Extra Bold" pitchFamily="-84" charset="0"/>
                <a:ea typeface="Abadi MT Condensed Extra Bold" pitchFamily="-84" charset="0"/>
                <a:cs typeface="Abadi MT Condensed Extra Bold" pitchFamily="-84" charset="0"/>
              </a:rPr>
              <a:t>New tools, based on art forms given to </a:t>
            </a:r>
            <a:r>
              <a:rPr lang="en-US" sz="2700" dirty="0" smtClean="0">
                <a:solidFill>
                  <a:srgbClr val="4F81BD"/>
                </a:solidFill>
                <a:latin typeface="Abadi MT Condensed Extra Bold" pitchFamily="-84" charset="0"/>
                <a:ea typeface="Abadi MT Condensed Extra Bold" pitchFamily="-84" charset="0"/>
                <a:cs typeface="Abadi MT Condensed Extra Bold" pitchFamily="-84" charset="0"/>
              </a:rPr>
              <a:t>you</a:t>
            </a:r>
          </a:p>
          <a:p>
            <a:pPr lvl="1">
              <a:buFont typeface="Wingdings" pitchFamily="-84" charset="2"/>
              <a:buChar char="ü"/>
            </a:pPr>
            <a:r>
              <a:rPr lang="en-US" sz="2700" dirty="0" smtClean="0">
                <a:solidFill>
                  <a:srgbClr val="4F81BD"/>
                </a:solidFill>
                <a:latin typeface="Abadi MT Condensed Extra Bold" pitchFamily="-84" charset="0"/>
                <a:ea typeface="Abadi MT Condensed Extra Bold" pitchFamily="-84" charset="0"/>
                <a:cs typeface="Abadi MT Condensed Extra Bold" pitchFamily="-84" charset="0"/>
              </a:rPr>
              <a:t>Long list</a:t>
            </a:r>
          </a:p>
          <a:p>
            <a:pPr lvl="1"/>
            <a:endParaRPr lang="en-US" sz="2700" dirty="0" smtClean="0">
              <a:solidFill>
                <a:srgbClr val="4F81BD"/>
              </a:solidFill>
              <a:latin typeface="Abadi MT Condensed Extra Bold" pitchFamily="-84" charset="0"/>
              <a:ea typeface="Abadi MT Condensed Extra Bold" pitchFamily="-84" charset="0"/>
              <a:cs typeface="Abadi MT Condensed Extra Bold" pitchFamily="-84" charset="0"/>
            </a:endParaRPr>
          </a:p>
        </p:txBody>
      </p:sp>
      <p:sp>
        <p:nvSpPr>
          <p:cNvPr id="7" name="Title 6"/>
          <p:cNvSpPr>
            <a:spLocks noGrp="1"/>
          </p:cNvSpPr>
          <p:nvPr>
            <p:ph type="title"/>
          </p:nvPr>
        </p:nvSpPr>
        <p:spPr/>
        <p:txBody>
          <a:bodyPr/>
          <a:lstStyle/>
          <a:p>
            <a:pPr>
              <a:defRPr/>
            </a:pPr>
            <a:r>
              <a:rPr lang="en-US" sz="2800" dirty="0" smtClean="0"/>
              <a:t>CONSIDERING NEW IDEAS…BRAINSTORM</a:t>
            </a:r>
            <a:endParaRPr lang="en-US" sz="2800" dirty="0"/>
          </a:p>
        </p:txBody>
      </p:sp>
      <p:sp>
        <p:nvSpPr>
          <p:cNvPr id="73732" name="Date Placeholder 3"/>
          <p:cNvSpPr>
            <a:spLocks noGrp="1"/>
          </p:cNvSpPr>
          <p:nvPr>
            <p:ph type="dt" sz="quarter" idx="10"/>
          </p:nvPr>
        </p:nvSpPr>
        <p:spPr bwMode="auto">
          <a:noFill/>
          <a:ln>
            <a:miter lim="800000"/>
            <a:headEnd/>
            <a:tailEnd/>
          </a:ln>
        </p:spPr>
        <p:txBody>
          <a:bodyPr/>
          <a:lstStyle/>
          <a:p>
            <a:fld id="{904B8E8D-721E-414D-9F46-318B5D84BE80}" type="datetime1">
              <a:rPr lang="en-US" smtClean="0">
                <a:latin typeface="Arial" pitchFamily="-84" charset="0"/>
                <a:ea typeface="Arial" pitchFamily="-84" charset="0"/>
                <a:cs typeface="Arial" pitchFamily="-84" charset="0"/>
              </a:rPr>
              <a:pPr/>
              <a:t>6/2/12</a:t>
            </a:fld>
            <a:endParaRPr lang="en-US" smtClean="0">
              <a:latin typeface="Arial" pitchFamily="-84" charset="0"/>
              <a:ea typeface="Arial" pitchFamily="-84" charset="0"/>
              <a:cs typeface="Arial" pitchFamily="-84" charset="0"/>
            </a:endParaRPr>
          </a:p>
        </p:txBody>
      </p:sp>
      <p:sp>
        <p:nvSpPr>
          <p:cNvPr id="73733" name="Footer Placeholder 4"/>
          <p:cNvSpPr>
            <a:spLocks noGrp="1"/>
          </p:cNvSpPr>
          <p:nvPr>
            <p:ph type="ftr" sz="quarter" idx="11"/>
          </p:nvPr>
        </p:nvSpPr>
        <p:spPr bwMode="auto">
          <a:noFill/>
          <a:ln>
            <a:miter lim="800000"/>
            <a:headEnd/>
            <a:tailEnd/>
          </a:ln>
        </p:spPr>
        <p:txBody>
          <a:bodyPr/>
          <a:lstStyle/>
          <a:p>
            <a:r>
              <a:rPr lang="en-US" smtClean="0">
                <a:latin typeface="Arial" pitchFamily="-84" charset="0"/>
                <a:ea typeface="Arial" pitchFamily="-84" charset="0"/>
                <a:cs typeface="Arial" pitchFamily="-84" charset="0"/>
              </a:rPr>
              <a:t>© 2011 InsightsNow, Inc. </a:t>
            </a:r>
          </a:p>
        </p:txBody>
      </p:sp>
      <p:sp>
        <p:nvSpPr>
          <p:cNvPr id="73734" name="Slide Number Placeholder 5"/>
          <p:cNvSpPr>
            <a:spLocks noGrp="1"/>
          </p:cNvSpPr>
          <p:nvPr>
            <p:ph type="sldNum" sz="quarter" idx="12"/>
          </p:nvPr>
        </p:nvSpPr>
        <p:spPr bwMode="auto">
          <a:noFill/>
          <a:ln>
            <a:miter lim="800000"/>
            <a:headEnd/>
            <a:tailEnd/>
          </a:ln>
        </p:spPr>
        <p:txBody>
          <a:bodyPr/>
          <a:lstStyle/>
          <a:p>
            <a:fld id="{D9C0E160-B73F-0E43-8A78-8A0323FEAA51}" type="slidenum">
              <a:rPr lang="en-US" smtClean="0">
                <a:latin typeface="Arial" pitchFamily="-84" charset="0"/>
                <a:ea typeface="Arial" pitchFamily="-84" charset="0"/>
                <a:cs typeface="Arial" pitchFamily="-84" charset="0"/>
              </a:rPr>
              <a:pPr/>
              <a:t>48</a:t>
            </a:fld>
            <a:endParaRPr lang="en-US" smtClean="0">
              <a:latin typeface="Arial" pitchFamily="-84" charset="0"/>
              <a:ea typeface="Arial" pitchFamily="-84" charset="0"/>
              <a:cs typeface="Arial" pitchFamily="-8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4" name="Text Placeholder 6"/>
          <p:cNvSpPr>
            <a:spLocks noGrp="1"/>
          </p:cNvSpPr>
          <p:nvPr>
            <p:ph type="body" idx="1"/>
          </p:nvPr>
        </p:nvSpPr>
        <p:spPr>
          <a:xfrm>
            <a:off x="457200" y="1371600"/>
            <a:ext cx="4040188" cy="639763"/>
          </a:xfrm>
        </p:spPr>
        <p:txBody>
          <a:bodyPr>
            <a:normAutofit fontScale="77500" lnSpcReduction="20000"/>
          </a:bodyPr>
          <a:lstStyle/>
          <a:p>
            <a:r>
              <a:rPr lang="en-US" sz="2400" smtClean="0">
                <a:solidFill>
                  <a:schemeClr val="accent2"/>
                </a:solidFill>
                <a:latin typeface="Arial" pitchFamily="-84" charset="0"/>
                <a:ea typeface="Arial" pitchFamily="-84" charset="0"/>
                <a:cs typeface="Arial" pitchFamily="-84" charset="0"/>
              </a:rPr>
              <a:t>Divergent Guidelines</a:t>
            </a:r>
          </a:p>
          <a:p>
            <a:r>
              <a:rPr lang="en-US" sz="2400" smtClean="0">
                <a:solidFill>
                  <a:schemeClr val="accent2"/>
                </a:solidFill>
                <a:latin typeface="Arial" pitchFamily="-84" charset="0"/>
                <a:ea typeface="Arial" pitchFamily="-84" charset="0"/>
                <a:cs typeface="Arial" pitchFamily="-84" charset="0"/>
              </a:rPr>
              <a:t>(Brainstorming)</a:t>
            </a:r>
          </a:p>
        </p:txBody>
      </p:sp>
      <p:sp>
        <p:nvSpPr>
          <p:cNvPr id="74755" name="Content Placeholder 7"/>
          <p:cNvSpPr>
            <a:spLocks noGrp="1"/>
          </p:cNvSpPr>
          <p:nvPr>
            <p:ph sz="half" idx="2"/>
          </p:nvPr>
        </p:nvSpPr>
        <p:spPr/>
        <p:txBody>
          <a:bodyPr/>
          <a:lstStyle/>
          <a:p>
            <a:r>
              <a:rPr lang="en-US" sz="2400" smtClean="0">
                <a:solidFill>
                  <a:srgbClr val="0000FF"/>
                </a:solidFill>
                <a:latin typeface="Arial" pitchFamily="-84" charset="0"/>
                <a:ea typeface="Arial" pitchFamily="-84" charset="0"/>
                <a:cs typeface="Arial" pitchFamily="-84" charset="0"/>
              </a:rPr>
              <a:t>Defer judgment</a:t>
            </a:r>
          </a:p>
          <a:p>
            <a:r>
              <a:rPr lang="en-US" sz="2400" smtClean="0">
                <a:solidFill>
                  <a:srgbClr val="0000FF"/>
                </a:solidFill>
                <a:latin typeface="Arial" pitchFamily="-84" charset="0"/>
                <a:ea typeface="Arial" pitchFamily="-84" charset="0"/>
                <a:cs typeface="Arial" pitchFamily="-84" charset="0"/>
              </a:rPr>
              <a:t>Strive for quantity</a:t>
            </a:r>
          </a:p>
          <a:p>
            <a:r>
              <a:rPr lang="en-US" sz="2400" smtClean="0">
                <a:solidFill>
                  <a:srgbClr val="0000FF"/>
                </a:solidFill>
                <a:latin typeface="Arial" pitchFamily="-84" charset="0"/>
                <a:ea typeface="Arial" pitchFamily="-84" charset="0"/>
                <a:cs typeface="Arial" pitchFamily="-84" charset="0"/>
              </a:rPr>
              <a:t>Seek wild options</a:t>
            </a:r>
          </a:p>
          <a:p>
            <a:r>
              <a:rPr lang="en-US" sz="2400" smtClean="0">
                <a:solidFill>
                  <a:srgbClr val="0000FF"/>
                </a:solidFill>
                <a:latin typeface="Arial" pitchFamily="-84" charset="0"/>
                <a:ea typeface="Arial" pitchFamily="-84" charset="0"/>
                <a:cs typeface="Arial" pitchFamily="-84" charset="0"/>
              </a:rPr>
              <a:t>Combine and build on other ideas</a:t>
            </a:r>
          </a:p>
          <a:p>
            <a:pPr>
              <a:buFont typeface="Arial" pitchFamily="-84" charset="0"/>
              <a:buNone/>
            </a:pPr>
            <a:r>
              <a:rPr lang="en-US" smtClean="0">
                <a:solidFill>
                  <a:srgbClr val="0000FF"/>
                </a:solidFill>
                <a:latin typeface="Arial" pitchFamily="-84" charset="0"/>
                <a:ea typeface="Arial" pitchFamily="-84" charset="0"/>
                <a:cs typeface="Arial" pitchFamily="-84" charset="0"/>
              </a:rPr>
              <a:t>	</a:t>
            </a:r>
          </a:p>
          <a:p>
            <a:pPr>
              <a:buFont typeface="Arial" pitchFamily="-84" charset="0"/>
              <a:buNone/>
            </a:pPr>
            <a:r>
              <a:rPr lang="en-US" sz="1200" b="1" smtClean="0">
                <a:latin typeface="Arial" pitchFamily="-84" charset="0"/>
                <a:ea typeface="Arial" pitchFamily="-84" charset="0"/>
                <a:cs typeface="Arial" pitchFamily="-84" charset="0"/>
              </a:rPr>
              <a:t>[Thanks to Kitty Heusner for references]</a:t>
            </a:r>
          </a:p>
          <a:p>
            <a:pPr>
              <a:buFont typeface="Arial" pitchFamily="-84" charset="0"/>
              <a:buNone/>
            </a:pPr>
            <a:r>
              <a:rPr lang="en-US" sz="1600" b="1" smtClean="0">
                <a:latin typeface="Arial" pitchFamily="-84" charset="0"/>
                <a:ea typeface="Arial" pitchFamily="-84" charset="0"/>
                <a:cs typeface="Arial" pitchFamily="-84" charset="0"/>
              </a:rPr>
              <a:t>	</a:t>
            </a:r>
            <a:r>
              <a:rPr lang="en-US" sz="1400" b="1" smtClean="0">
                <a:latin typeface="Arial" pitchFamily="-84" charset="0"/>
                <a:ea typeface="Arial" pitchFamily="-84" charset="0"/>
                <a:cs typeface="Arial" pitchFamily="-84" charset="0"/>
              </a:rPr>
              <a:t>In </a:t>
            </a:r>
            <a:r>
              <a:rPr lang="en-US" sz="1400" b="1" u="sng" smtClean="0">
                <a:latin typeface="Arial" pitchFamily="-84" charset="0"/>
                <a:ea typeface="Arial" pitchFamily="-84" charset="0"/>
                <a:cs typeface="Arial" pitchFamily="-84" charset="0"/>
              </a:rPr>
              <a:t>Applied Imagination</a:t>
            </a:r>
            <a:r>
              <a:rPr lang="en-US" sz="1400" b="1" smtClean="0">
                <a:latin typeface="Arial" pitchFamily="-84" charset="0"/>
                <a:ea typeface="Arial" pitchFamily="-84" charset="0"/>
                <a:cs typeface="Arial" pitchFamily="-84" charset="0"/>
              </a:rPr>
              <a:t> (1963) by Alex Osborn and in </a:t>
            </a:r>
            <a:r>
              <a:rPr lang="en-US" sz="1400" b="1" u="sng" smtClean="0">
                <a:latin typeface="Arial" pitchFamily="-84" charset="0"/>
                <a:ea typeface="Arial" pitchFamily="-84" charset="0"/>
                <a:cs typeface="Arial" pitchFamily="-84" charset="0"/>
              </a:rPr>
              <a:t>Visionizing</a:t>
            </a:r>
            <a:r>
              <a:rPr lang="en-US" sz="1400" b="1" smtClean="0">
                <a:latin typeface="Arial" pitchFamily="-84" charset="0"/>
                <a:ea typeface="Arial" pitchFamily="-84" charset="0"/>
                <a:cs typeface="Arial" pitchFamily="-84" charset="0"/>
              </a:rPr>
              <a:t> (2004) by S.J. Parnes.</a:t>
            </a:r>
            <a:endParaRPr lang="en-US" sz="1600" b="1" smtClean="0">
              <a:latin typeface="Arial" pitchFamily="-84" charset="0"/>
              <a:ea typeface="Arial" pitchFamily="-84" charset="0"/>
              <a:cs typeface="Arial" pitchFamily="-84" charset="0"/>
            </a:endParaRPr>
          </a:p>
        </p:txBody>
      </p:sp>
      <p:sp>
        <p:nvSpPr>
          <p:cNvPr id="74756" name="Text Placeholder 8"/>
          <p:cNvSpPr>
            <a:spLocks noGrp="1"/>
          </p:cNvSpPr>
          <p:nvPr>
            <p:ph type="body" sz="quarter" idx="3"/>
          </p:nvPr>
        </p:nvSpPr>
        <p:spPr>
          <a:xfrm>
            <a:off x="4648200" y="1371600"/>
            <a:ext cx="4041775" cy="639763"/>
          </a:xfrm>
        </p:spPr>
        <p:txBody>
          <a:bodyPr>
            <a:normAutofit fontScale="77500" lnSpcReduction="20000"/>
          </a:bodyPr>
          <a:lstStyle/>
          <a:p>
            <a:r>
              <a:rPr lang="en-US" sz="2400" smtClean="0">
                <a:solidFill>
                  <a:srgbClr val="C0504D"/>
                </a:solidFill>
                <a:latin typeface="Arial" pitchFamily="-84" charset="0"/>
                <a:ea typeface="Arial" pitchFamily="-84" charset="0"/>
                <a:cs typeface="Arial" pitchFamily="-84" charset="0"/>
              </a:rPr>
              <a:t>Convergent Guidelines</a:t>
            </a:r>
          </a:p>
          <a:p>
            <a:r>
              <a:rPr lang="en-US" sz="2400" smtClean="0">
                <a:solidFill>
                  <a:srgbClr val="C0504D"/>
                </a:solidFill>
                <a:latin typeface="Arial" pitchFamily="-84" charset="0"/>
                <a:ea typeface="Arial" pitchFamily="-84" charset="0"/>
                <a:cs typeface="Arial" pitchFamily="-84" charset="0"/>
              </a:rPr>
              <a:t>(Selecting)</a:t>
            </a:r>
          </a:p>
        </p:txBody>
      </p:sp>
      <p:sp>
        <p:nvSpPr>
          <p:cNvPr id="74757" name="Content Placeholder 9"/>
          <p:cNvSpPr>
            <a:spLocks noGrp="1"/>
          </p:cNvSpPr>
          <p:nvPr>
            <p:ph sz="quarter" idx="4"/>
          </p:nvPr>
        </p:nvSpPr>
        <p:spPr/>
        <p:txBody>
          <a:bodyPr/>
          <a:lstStyle/>
          <a:p>
            <a:r>
              <a:rPr lang="en-US" sz="2400" smtClean="0">
                <a:solidFill>
                  <a:srgbClr val="0000FF"/>
                </a:solidFill>
                <a:latin typeface="Arial" pitchFamily="-84" charset="0"/>
                <a:ea typeface="Arial" pitchFamily="-84" charset="0"/>
                <a:cs typeface="Arial" pitchFamily="-84" charset="0"/>
              </a:rPr>
              <a:t>Be deliberate</a:t>
            </a:r>
          </a:p>
          <a:p>
            <a:r>
              <a:rPr lang="en-US" sz="2400" smtClean="0">
                <a:solidFill>
                  <a:srgbClr val="0000FF"/>
                </a:solidFill>
                <a:latin typeface="Arial" pitchFamily="-84" charset="0"/>
                <a:ea typeface="Arial" pitchFamily="-84" charset="0"/>
                <a:cs typeface="Arial" pitchFamily="-84" charset="0"/>
              </a:rPr>
              <a:t>Check your objectives</a:t>
            </a:r>
          </a:p>
          <a:p>
            <a:r>
              <a:rPr lang="en-US" sz="2400" smtClean="0">
                <a:solidFill>
                  <a:srgbClr val="0000FF"/>
                </a:solidFill>
                <a:latin typeface="Arial" pitchFamily="-84" charset="0"/>
                <a:ea typeface="Arial" pitchFamily="-84" charset="0"/>
                <a:cs typeface="Arial" pitchFamily="-84" charset="0"/>
              </a:rPr>
              <a:t>Be affirmative</a:t>
            </a:r>
          </a:p>
          <a:p>
            <a:r>
              <a:rPr lang="en-US" sz="2400" smtClean="0">
                <a:solidFill>
                  <a:srgbClr val="0000FF"/>
                </a:solidFill>
                <a:latin typeface="Arial" pitchFamily="-84" charset="0"/>
                <a:ea typeface="Arial" pitchFamily="-84" charset="0"/>
                <a:cs typeface="Arial" pitchFamily="-84" charset="0"/>
              </a:rPr>
              <a:t>Improve your ideas</a:t>
            </a:r>
          </a:p>
          <a:p>
            <a:pPr>
              <a:buFont typeface="Arial" pitchFamily="-84" charset="0"/>
              <a:buNone/>
            </a:pPr>
            <a:r>
              <a:rPr lang="en-US" sz="2400" smtClean="0">
                <a:latin typeface="Arial" pitchFamily="-84" charset="0"/>
                <a:ea typeface="Arial" pitchFamily="-84" charset="0"/>
                <a:cs typeface="Arial" pitchFamily="-84" charset="0"/>
              </a:rPr>
              <a:t>	</a:t>
            </a:r>
          </a:p>
          <a:p>
            <a:pPr>
              <a:buFont typeface="Arial" pitchFamily="-84" charset="0"/>
              <a:buNone/>
            </a:pPr>
            <a:endParaRPr lang="en-US" smtClean="0">
              <a:latin typeface="Arial" pitchFamily="-84" charset="0"/>
              <a:ea typeface="Arial" pitchFamily="-84" charset="0"/>
              <a:cs typeface="Arial" pitchFamily="-84" charset="0"/>
            </a:endParaRPr>
          </a:p>
          <a:p>
            <a:pPr>
              <a:buFont typeface="Arial" pitchFamily="-84" charset="0"/>
              <a:buNone/>
            </a:pPr>
            <a:r>
              <a:rPr lang="en-US" smtClean="0">
                <a:latin typeface="Arial" pitchFamily="-84" charset="0"/>
                <a:ea typeface="Arial" pitchFamily="-84" charset="0"/>
                <a:cs typeface="Arial" pitchFamily="-84" charset="0"/>
              </a:rPr>
              <a:t>	</a:t>
            </a:r>
            <a:r>
              <a:rPr lang="en-US" sz="1400" b="1" smtClean="0">
                <a:latin typeface="Arial" pitchFamily="-84" charset="0"/>
                <a:ea typeface="Arial" pitchFamily="-84" charset="0"/>
                <a:cs typeface="Arial" pitchFamily="-84" charset="0"/>
              </a:rPr>
              <a:t>Scott Isaksen and Don Treffinger in </a:t>
            </a:r>
            <a:r>
              <a:rPr lang="en-US" sz="1400" b="1" u="sng" smtClean="0">
                <a:latin typeface="Arial" pitchFamily="-84" charset="0"/>
                <a:ea typeface="Arial" pitchFamily="-84" charset="0"/>
                <a:cs typeface="Arial" pitchFamily="-84" charset="0"/>
              </a:rPr>
              <a:t>Creative Problem Solving: The Basic Course </a:t>
            </a:r>
            <a:r>
              <a:rPr lang="en-US" sz="1400" b="1" smtClean="0">
                <a:latin typeface="Arial" pitchFamily="-84" charset="0"/>
                <a:ea typeface="Arial" pitchFamily="-84" charset="0"/>
                <a:cs typeface="Arial" pitchFamily="-84" charset="0"/>
              </a:rPr>
              <a:t>(1985)</a:t>
            </a:r>
            <a:endParaRPr lang="en-US" b="1" smtClean="0">
              <a:latin typeface="Arial" pitchFamily="-84" charset="0"/>
              <a:ea typeface="Arial" pitchFamily="-84" charset="0"/>
              <a:cs typeface="Arial" pitchFamily="-84" charset="0"/>
            </a:endParaRPr>
          </a:p>
        </p:txBody>
      </p:sp>
      <p:sp>
        <p:nvSpPr>
          <p:cNvPr id="3" name="Title 2"/>
          <p:cNvSpPr>
            <a:spLocks noGrp="1"/>
          </p:cNvSpPr>
          <p:nvPr>
            <p:ph type="title"/>
          </p:nvPr>
        </p:nvSpPr>
        <p:spPr/>
        <p:txBody>
          <a:bodyPr/>
          <a:lstStyle/>
          <a:p>
            <a:pPr>
              <a:defRPr/>
            </a:pPr>
            <a:r>
              <a:rPr lang="en-US" dirty="0" smtClean="0"/>
              <a:t>DIVERGENT &amp; CONVERGENT GUIDELINES</a:t>
            </a:r>
            <a:endParaRPr lang="en-US" dirty="0"/>
          </a:p>
        </p:txBody>
      </p:sp>
      <p:sp>
        <p:nvSpPr>
          <p:cNvPr id="74759" name="Date Placeholder 3"/>
          <p:cNvSpPr>
            <a:spLocks noGrp="1"/>
          </p:cNvSpPr>
          <p:nvPr>
            <p:ph type="dt" sz="quarter" idx="10"/>
          </p:nvPr>
        </p:nvSpPr>
        <p:spPr bwMode="auto">
          <a:noFill/>
          <a:ln>
            <a:miter lim="800000"/>
            <a:headEnd/>
            <a:tailEnd/>
          </a:ln>
        </p:spPr>
        <p:txBody>
          <a:bodyPr/>
          <a:lstStyle/>
          <a:p>
            <a:fld id="{C3D83631-C28C-E147-8178-730DD6626AAA}" type="datetime1">
              <a:rPr lang="en-US" smtClean="0">
                <a:latin typeface="Arial" pitchFamily="-84" charset="0"/>
                <a:ea typeface="Arial" pitchFamily="-84" charset="0"/>
                <a:cs typeface="Arial" pitchFamily="-84" charset="0"/>
              </a:rPr>
              <a:pPr/>
              <a:t>6/2/12</a:t>
            </a:fld>
            <a:endParaRPr lang="en-US" smtClean="0">
              <a:latin typeface="Arial" pitchFamily="-84" charset="0"/>
              <a:ea typeface="Arial" pitchFamily="-84" charset="0"/>
              <a:cs typeface="Arial" pitchFamily="-84" charset="0"/>
            </a:endParaRPr>
          </a:p>
        </p:txBody>
      </p:sp>
      <p:sp>
        <p:nvSpPr>
          <p:cNvPr id="74760" name="Footer Placeholder 4"/>
          <p:cNvSpPr>
            <a:spLocks noGrp="1"/>
          </p:cNvSpPr>
          <p:nvPr>
            <p:ph type="ftr" sz="quarter" idx="11"/>
          </p:nvPr>
        </p:nvSpPr>
        <p:spPr bwMode="auto">
          <a:noFill/>
          <a:ln>
            <a:miter lim="800000"/>
            <a:headEnd/>
            <a:tailEnd/>
          </a:ln>
        </p:spPr>
        <p:txBody>
          <a:bodyPr/>
          <a:lstStyle/>
          <a:p>
            <a:r>
              <a:rPr lang="en-US" smtClean="0">
                <a:latin typeface="Arial" pitchFamily="-84" charset="0"/>
                <a:ea typeface="Arial" pitchFamily="-84" charset="0"/>
                <a:cs typeface="Arial" pitchFamily="-84" charset="0"/>
              </a:rPr>
              <a:t>© 2011 InsightsNow, Inc. </a:t>
            </a:r>
          </a:p>
        </p:txBody>
      </p:sp>
      <p:sp>
        <p:nvSpPr>
          <p:cNvPr id="74761" name="Slide Number Placeholder 5"/>
          <p:cNvSpPr>
            <a:spLocks noGrp="1"/>
          </p:cNvSpPr>
          <p:nvPr>
            <p:ph type="sldNum" sz="quarter" idx="12"/>
          </p:nvPr>
        </p:nvSpPr>
        <p:spPr bwMode="auto">
          <a:noFill/>
          <a:ln>
            <a:miter lim="800000"/>
            <a:headEnd/>
            <a:tailEnd/>
          </a:ln>
        </p:spPr>
        <p:txBody>
          <a:bodyPr/>
          <a:lstStyle/>
          <a:p>
            <a:fld id="{426D45FA-B5D3-9F4D-BBCB-C41FBBCFA24F}" type="slidenum">
              <a:rPr lang="en-US" smtClean="0">
                <a:latin typeface="Arial" pitchFamily="-84" charset="0"/>
                <a:ea typeface="Arial" pitchFamily="-84" charset="0"/>
                <a:cs typeface="Arial" pitchFamily="-84" charset="0"/>
              </a:rPr>
              <a:pPr/>
              <a:t>49</a:t>
            </a:fld>
            <a:endParaRPr lang="en-US" smtClean="0">
              <a:latin typeface="Arial" pitchFamily="-84" charset="0"/>
              <a:ea typeface="Arial" pitchFamily="-84" charset="0"/>
              <a:cs typeface="Arial" pitchFamily="-8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WHICH GOT ME THINKING…</a:t>
            </a:r>
            <a:endParaRPr lang="en-US" dirty="0"/>
          </a:p>
        </p:txBody>
      </p:sp>
      <p:sp>
        <p:nvSpPr>
          <p:cNvPr id="19459" name="Date Placeholder 2"/>
          <p:cNvSpPr>
            <a:spLocks noGrp="1"/>
          </p:cNvSpPr>
          <p:nvPr>
            <p:ph type="dt" sz="quarter" idx="10"/>
          </p:nvPr>
        </p:nvSpPr>
        <p:spPr bwMode="auto">
          <a:noFill/>
          <a:ln>
            <a:miter lim="800000"/>
            <a:headEnd/>
            <a:tailEnd/>
          </a:ln>
        </p:spPr>
        <p:txBody>
          <a:bodyPr/>
          <a:lstStyle/>
          <a:p>
            <a:fld id="{2DBC539E-19B9-BA47-B87C-04DABC62FE34}" type="datetime4">
              <a:rPr lang="en-US" smtClean="0">
                <a:latin typeface="Arial" pitchFamily="-84" charset="0"/>
                <a:ea typeface="Arial" pitchFamily="-84" charset="0"/>
                <a:cs typeface="Arial" pitchFamily="-84" charset="0"/>
              </a:rPr>
              <a:pPr/>
              <a:t>June 2, 2012</a:t>
            </a:fld>
            <a:endParaRPr lang="en-US" smtClean="0">
              <a:latin typeface="Arial" pitchFamily="-84" charset="0"/>
              <a:ea typeface="Arial" pitchFamily="-84" charset="0"/>
              <a:cs typeface="Arial" pitchFamily="-84" charset="0"/>
            </a:endParaRPr>
          </a:p>
        </p:txBody>
      </p:sp>
      <p:sp>
        <p:nvSpPr>
          <p:cNvPr id="19460" name="Footer Placeholder 3"/>
          <p:cNvSpPr>
            <a:spLocks noGrp="1"/>
          </p:cNvSpPr>
          <p:nvPr>
            <p:ph type="ftr" sz="quarter" idx="11"/>
          </p:nvPr>
        </p:nvSpPr>
        <p:spPr bwMode="auto">
          <a:noFill/>
          <a:ln>
            <a:miter lim="800000"/>
            <a:headEnd/>
            <a:tailEnd/>
          </a:ln>
        </p:spPr>
        <p:txBody>
          <a:bodyPr/>
          <a:lstStyle/>
          <a:p>
            <a:r>
              <a:rPr lang="en-US" smtClean="0">
                <a:latin typeface="Arial" pitchFamily="-84" charset="0"/>
                <a:ea typeface="Arial" pitchFamily="-84" charset="0"/>
                <a:cs typeface="Arial" pitchFamily="-84" charset="0"/>
              </a:rPr>
              <a:t>© 2011 InsightsNow, Inc. </a:t>
            </a:r>
          </a:p>
        </p:txBody>
      </p:sp>
      <p:sp>
        <p:nvSpPr>
          <p:cNvPr id="19461" name="Slide Number Placeholder 4"/>
          <p:cNvSpPr>
            <a:spLocks noGrp="1"/>
          </p:cNvSpPr>
          <p:nvPr>
            <p:ph type="sldNum" sz="quarter" idx="12"/>
          </p:nvPr>
        </p:nvSpPr>
        <p:spPr bwMode="auto">
          <a:noFill/>
          <a:ln>
            <a:miter lim="800000"/>
            <a:headEnd/>
            <a:tailEnd/>
          </a:ln>
        </p:spPr>
        <p:txBody>
          <a:bodyPr/>
          <a:lstStyle/>
          <a:p>
            <a:fld id="{54D3BE10-61F7-5C42-9EFE-1C5E2B9F8291}" type="slidenum">
              <a:rPr lang="en-US" smtClean="0">
                <a:latin typeface="Arial" pitchFamily="-84" charset="0"/>
                <a:ea typeface="Arial" pitchFamily="-84" charset="0"/>
                <a:cs typeface="Arial" pitchFamily="-84" charset="0"/>
              </a:rPr>
              <a:pPr/>
              <a:t>5</a:t>
            </a:fld>
            <a:endParaRPr lang="en-US" smtClean="0">
              <a:latin typeface="Arial" pitchFamily="-84" charset="0"/>
              <a:ea typeface="Arial" pitchFamily="-84" charset="0"/>
              <a:cs typeface="Arial" pitchFamily="-84" charset="0"/>
            </a:endParaRPr>
          </a:p>
        </p:txBody>
      </p:sp>
      <p:pic>
        <p:nvPicPr>
          <p:cNvPr id="19462" name="Picture 5" descr="IMG_1271.jpg"/>
          <p:cNvPicPr>
            <a:picLocks noChangeAspect="1"/>
          </p:cNvPicPr>
          <p:nvPr/>
        </p:nvPicPr>
        <p:blipFill>
          <a:blip r:embed="rId2"/>
          <a:srcRect/>
          <a:stretch>
            <a:fillRect/>
          </a:stretch>
        </p:blipFill>
        <p:spPr bwMode="auto">
          <a:xfrm>
            <a:off x="2830483" y="1766887"/>
            <a:ext cx="3189317" cy="42529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730" name="Content Placeholder 7"/>
          <p:cNvSpPr>
            <a:spLocks noGrp="1"/>
          </p:cNvSpPr>
          <p:nvPr>
            <p:ph idx="1"/>
          </p:nvPr>
        </p:nvSpPr>
        <p:spPr/>
        <p:txBody>
          <a:bodyPr/>
          <a:lstStyle/>
          <a:p>
            <a:pPr>
              <a:buClr>
                <a:schemeClr val="accent2"/>
              </a:buClr>
              <a:buFont typeface="Wingdings" pitchFamily="-84" charset="2"/>
              <a:buChar char="²"/>
            </a:pPr>
            <a:r>
              <a:rPr lang="en-US" sz="3200" smtClean="0">
                <a:solidFill>
                  <a:srgbClr val="4F81BD"/>
                </a:solidFill>
                <a:latin typeface="Abadi MT Condensed Extra Bold" pitchFamily="-84" charset="0"/>
                <a:ea typeface="Abadi MT Condensed Extra Bold" pitchFamily="-84" charset="0"/>
                <a:cs typeface="Abadi MT Condensed Extra Bold" pitchFamily="-84" charset="0"/>
              </a:rPr>
              <a:t>Brainstorm </a:t>
            </a:r>
          </a:p>
          <a:p>
            <a:pPr lvl="1">
              <a:buFont typeface="Wingdings" pitchFamily="-84" charset="2"/>
              <a:buChar char="ü"/>
            </a:pPr>
            <a:r>
              <a:rPr lang="en-US" sz="2700" smtClean="0">
                <a:solidFill>
                  <a:srgbClr val="4F81BD"/>
                </a:solidFill>
                <a:latin typeface="Abadi MT Condensed Extra Bold" pitchFamily="-84" charset="0"/>
                <a:ea typeface="Abadi MT Condensed Extra Bold" pitchFamily="-84" charset="0"/>
                <a:cs typeface="Abadi MT Condensed Extra Bold" pitchFamily="-84" charset="0"/>
              </a:rPr>
              <a:t>New tools, based on art forms given to your table</a:t>
            </a:r>
          </a:p>
          <a:p>
            <a:pPr lvl="1">
              <a:buFont typeface="Wingdings" pitchFamily="-84" charset="2"/>
              <a:buChar char="ü"/>
            </a:pPr>
            <a:r>
              <a:rPr lang="en-US" sz="2700" smtClean="0">
                <a:solidFill>
                  <a:srgbClr val="4F81BD"/>
                </a:solidFill>
                <a:latin typeface="Abadi MT Condensed Extra Bold" pitchFamily="-84" charset="0"/>
                <a:ea typeface="Abadi MT Condensed Extra Bold" pitchFamily="-84" charset="0"/>
                <a:cs typeface="Abadi MT Condensed Extra Bold" pitchFamily="-84" charset="0"/>
              </a:rPr>
              <a:t>Long list</a:t>
            </a:r>
          </a:p>
          <a:p>
            <a:pPr>
              <a:buClr>
                <a:schemeClr val="accent2"/>
              </a:buClr>
              <a:buFont typeface="Wingdings" pitchFamily="-84" charset="2"/>
              <a:buChar char="²"/>
            </a:pPr>
            <a:r>
              <a:rPr lang="en-US" sz="3200" smtClean="0">
                <a:solidFill>
                  <a:srgbClr val="4F81BD"/>
                </a:solidFill>
                <a:latin typeface="Abadi MT Condensed Extra Bold" pitchFamily="-84" charset="0"/>
                <a:ea typeface="Abadi MT Condensed Extra Bold" pitchFamily="-84" charset="0"/>
                <a:cs typeface="Abadi MT Condensed Extra Bold" pitchFamily="-84" charset="0"/>
              </a:rPr>
              <a:t>Choose one to develop </a:t>
            </a:r>
          </a:p>
          <a:p>
            <a:pPr lvl="1">
              <a:buFont typeface="Wingdings" pitchFamily="-84" charset="2"/>
              <a:buChar char="ü"/>
            </a:pPr>
            <a:r>
              <a:rPr lang="en-US" sz="2700" smtClean="0">
                <a:solidFill>
                  <a:srgbClr val="4F81BD"/>
                </a:solidFill>
                <a:latin typeface="Abadi MT Condensed Extra Bold" pitchFamily="-84" charset="0"/>
                <a:ea typeface="Abadi MT Condensed Extra Bold" pitchFamily="-84" charset="0"/>
                <a:cs typeface="Abadi MT Condensed Extra Bold" pitchFamily="-84" charset="0"/>
              </a:rPr>
              <a:t>Instructions</a:t>
            </a:r>
          </a:p>
          <a:p>
            <a:pPr lvl="1">
              <a:buFont typeface="Wingdings" pitchFamily="-84" charset="2"/>
              <a:buChar char="ü"/>
            </a:pPr>
            <a:r>
              <a:rPr lang="en-US" sz="2700" smtClean="0">
                <a:solidFill>
                  <a:srgbClr val="4F81BD"/>
                </a:solidFill>
                <a:latin typeface="Abadi MT Condensed Extra Bold" pitchFamily="-84" charset="0"/>
                <a:ea typeface="Abadi MT Condensed Extra Bold" pitchFamily="-84" charset="0"/>
                <a:cs typeface="Abadi MT Condensed Extra Bold" pitchFamily="-84" charset="0"/>
              </a:rPr>
              <a:t>When to use, with whom</a:t>
            </a:r>
          </a:p>
          <a:p>
            <a:pPr lvl="1">
              <a:buFont typeface="Wingdings" pitchFamily="-84" charset="2"/>
              <a:buChar char="ü"/>
            </a:pPr>
            <a:r>
              <a:rPr lang="en-US" sz="2700" smtClean="0">
                <a:solidFill>
                  <a:srgbClr val="4F81BD"/>
                </a:solidFill>
                <a:latin typeface="Abadi MT Condensed Extra Bold" pitchFamily="-84" charset="0"/>
                <a:ea typeface="Abadi MT Condensed Extra Bold" pitchFamily="-84" charset="0"/>
                <a:cs typeface="Abadi MT Condensed Extra Bold" pitchFamily="-84" charset="0"/>
              </a:rPr>
              <a:t>Materials needed</a:t>
            </a:r>
          </a:p>
          <a:p>
            <a:pPr>
              <a:buClr>
                <a:schemeClr val="accent2"/>
              </a:buClr>
              <a:buFont typeface="Wingdings" pitchFamily="-84" charset="2"/>
              <a:buChar char="²"/>
            </a:pPr>
            <a:r>
              <a:rPr lang="en-US" sz="3200" smtClean="0">
                <a:solidFill>
                  <a:srgbClr val="4F81BD"/>
                </a:solidFill>
                <a:latin typeface="Abadi MT Condensed Extra Bold" pitchFamily="-84" charset="0"/>
                <a:ea typeface="Abadi MT Condensed Extra Bold" pitchFamily="-84" charset="0"/>
                <a:cs typeface="Abadi MT Condensed Extra Bold" pitchFamily="-84" charset="0"/>
              </a:rPr>
              <a:t>Report back</a:t>
            </a:r>
          </a:p>
          <a:p>
            <a:pPr lvl="1"/>
            <a:endParaRPr lang="en-US" sz="2700" smtClean="0">
              <a:solidFill>
                <a:srgbClr val="4F81BD"/>
              </a:solidFill>
              <a:latin typeface="Abadi MT Condensed Extra Bold" pitchFamily="-84" charset="0"/>
              <a:ea typeface="Abadi MT Condensed Extra Bold" pitchFamily="-84" charset="0"/>
              <a:cs typeface="Abadi MT Condensed Extra Bold" pitchFamily="-84" charset="0"/>
            </a:endParaRPr>
          </a:p>
        </p:txBody>
      </p:sp>
      <p:sp>
        <p:nvSpPr>
          <p:cNvPr id="7" name="Title 6"/>
          <p:cNvSpPr>
            <a:spLocks noGrp="1"/>
          </p:cNvSpPr>
          <p:nvPr>
            <p:ph type="title"/>
          </p:nvPr>
        </p:nvSpPr>
        <p:spPr/>
        <p:txBody>
          <a:bodyPr/>
          <a:lstStyle/>
          <a:p>
            <a:pPr>
              <a:defRPr/>
            </a:pPr>
            <a:r>
              <a:rPr lang="en-US" sz="2800" dirty="0" smtClean="0"/>
              <a:t>CONSIDERING NEW IDEAS…BRAINSTORM</a:t>
            </a:r>
            <a:endParaRPr lang="en-US" sz="2800" dirty="0"/>
          </a:p>
        </p:txBody>
      </p:sp>
      <p:sp>
        <p:nvSpPr>
          <p:cNvPr id="73732" name="Date Placeholder 3"/>
          <p:cNvSpPr>
            <a:spLocks noGrp="1"/>
          </p:cNvSpPr>
          <p:nvPr>
            <p:ph type="dt" sz="quarter" idx="10"/>
          </p:nvPr>
        </p:nvSpPr>
        <p:spPr bwMode="auto">
          <a:noFill/>
          <a:ln>
            <a:miter lim="800000"/>
            <a:headEnd/>
            <a:tailEnd/>
          </a:ln>
        </p:spPr>
        <p:txBody>
          <a:bodyPr/>
          <a:lstStyle/>
          <a:p>
            <a:fld id="{904B8E8D-721E-414D-9F46-318B5D84BE80}" type="datetime1">
              <a:rPr lang="en-US" smtClean="0">
                <a:latin typeface="Arial" pitchFamily="-84" charset="0"/>
                <a:ea typeface="Arial" pitchFamily="-84" charset="0"/>
                <a:cs typeface="Arial" pitchFamily="-84" charset="0"/>
              </a:rPr>
              <a:pPr/>
              <a:t>6/2/12</a:t>
            </a:fld>
            <a:endParaRPr lang="en-US" smtClean="0">
              <a:latin typeface="Arial" pitchFamily="-84" charset="0"/>
              <a:ea typeface="Arial" pitchFamily="-84" charset="0"/>
              <a:cs typeface="Arial" pitchFamily="-84" charset="0"/>
            </a:endParaRPr>
          </a:p>
        </p:txBody>
      </p:sp>
      <p:sp>
        <p:nvSpPr>
          <p:cNvPr id="73733" name="Footer Placeholder 4"/>
          <p:cNvSpPr>
            <a:spLocks noGrp="1"/>
          </p:cNvSpPr>
          <p:nvPr>
            <p:ph type="ftr" sz="quarter" idx="11"/>
          </p:nvPr>
        </p:nvSpPr>
        <p:spPr bwMode="auto">
          <a:noFill/>
          <a:ln>
            <a:miter lim="800000"/>
            <a:headEnd/>
            <a:tailEnd/>
          </a:ln>
        </p:spPr>
        <p:txBody>
          <a:bodyPr/>
          <a:lstStyle/>
          <a:p>
            <a:r>
              <a:rPr lang="en-US" smtClean="0">
                <a:latin typeface="Arial" pitchFamily="-84" charset="0"/>
                <a:ea typeface="Arial" pitchFamily="-84" charset="0"/>
                <a:cs typeface="Arial" pitchFamily="-84" charset="0"/>
              </a:rPr>
              <a:t>© 2011 InsightsNow, Inc. </a:t>
            </a:r>
          </a:p>
        </p:txBody>
      </p:sp>
      <p:sp>
        <p:nvSpPr>
          <p:cNvPr id="73734" name="Slide Number Placeholder 5"/>
          <p:cNvSpPr>
            <a:spLocks noGrp="1"/>
          </p:cNvSpPr>
          <p:nvPr>
            <p:ph type="sldNum" sz="quarter" idx="12"/>
          </p:nvPr>
        </p:nvSpPr>
        <p:spPr bwMode="auto">
          <a:noFill/>
          <a:ln>
            <a:miter lim="800000"/>
            <a:headEnd/>
            <a:tailEnd/>
          </a:ln>
        </p:spPr>
        <p:txBody>
          <a:bodyPr/>
          <a:lstStyle/>
          <a:p>
            <a:fld id="{D9C0E160-B73F-0E43-8A78-8A0323FEAA51}" type="slidenum">
              <a:rPr lang="en-US" smtClean="0">
                <a:latin typeface="Arial" pitchFamily="-84" charset="0"/>
                <a:ea typeface="Arial" pitchFamily="-84" charset="0"/>
                <a:cs typeface="Arial" pitchFamily="-84" charset="0"/>
              </a:rPr>
              <a:pPr/>
              <a:t>50</a:t>
            </a:fld>
            <a:endParaRPr lang="en-US" smtClean="0">
              <a:latin typeface="Arial" pitchFamily="-84" charset="0"/>
              <a:ea typeface="Arial" pitchFamily="-84" charset="0"/>
              <a:cs typeface="Arial" pitchFamily="-84"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5778" name="Date Placeholder 3"/>
          <p:cNvSpPr>
            <a:spLocks noGrp="1"/>
          </p:cNvSpPr>
          <p:nvPr>
            <p:ph type="dt" sz="quarter" idx="10"/>
          </p:nvPr>
        </p:nvSpPr>
        <p:spPr bwMode="auto">
          <a:noFill/>
          <a:ln>
            <a:miter lim="800000"/>
            <a:headEnd/>
            <a:tailEnd/>
          </a:ln>
        </p:spPr>
        <p:txBody>
          <a:bodyPr/>
          <a:lstStyle/>
          <a:p>
            <a:fld id="{3BE5CA23-97D0-F147-8E0F-CEB0135619A7}" type="datetime1">
              <a:rPr lang="en-US" smtClean="0">
                <a:latin typeface="Arial" pitchFamily="-84" charset="0"/>
                <a:ea typeface="Arial" pitchFamily="-84" charset="0"/>
                <a:cs typeface="Arial" pitchFamily="-84" charset="0"/>
              </a:rPr>
              <a:pPr/>
              <a:t>6/2/12</a:t>
            </a:fld>
            <a:endParaRPr lang="en-US" smtClean="0">
              <a:latin typeface="Arial" pitchFamily="-84" charset="0"/>
              <a:ea typeface="Arial" pitchFamily="-84" charset="0"/>
              <a:cs typeface="Arial" pitchFamily="-84" charset="0"/>
            </a:endParaRPr>
          </a:p>
        </p:txBody>
      </p:sp>
      <p:sp>
        <p:nvSpPr>
          <p:cNvPr id="75779" name="Footer Placeholder 4"/>
          <p:cNvSpPr>
            <a:spLocks noGrp="1"/>
          </p:cNvSpPr>
          <p:nvPr>
            <p:ph type="ftr" sz="quarter" idx="11"/>
          </p:nvPr>
        </p:nvSpPr>
        <p:spPr bwMode="auto">
          <a:noFill/>
          <a:ln>
            <a:miter lim="800000"/>
            <a:headEnd/>
            <a:tailEnd/>
          </a:ln>
        </p:spPr>
        <p:txBody>
          <a:bodyPr/>
          <a:lstStyle/>
          <a:p>
            <a:r>
              <a:rPr lang="en-US" smtClean="0">
                <a:latin typeface="Arial" pitchFamily="-84" charset="0"/>
                <a:ea typeface="Arial" pitchFamily="-84" charset="0"/>
                <a:cs typeface="Arial" pitchFamily="-84" charset="0"/>
              </a:rPr>
              <a:t>© 2011 InsightsNow, Inc. </a:t>
            </a:r>
          </a:p>
        </p:txBody>
      </p:sp>
      <p:sp>
        <p:nvSpPr>
          <p:cNvPr id="75780" name="Slide Number Placeholder 5"/>
          <p:cNvSpPr>
            <a:spLocks noGrp="1"/>
          </p:cNvSpPr>
          <p:nvPr>
            <p:ph type="sldNum" sz="quarter" idx="12"/>
          </p:nvPr>
        </p:nvSpPr>
        <p:spPr bwMode="auto">
          <a:noFill/>
          <a:ln>
            <a:miter lim="800000"/>
            <a:headEnd/>
            <a:tailEnd/>
          </a:ln>
        </p:spPr>
        <p:txBody>
          <a:bodyPr/>
          <a:lstStyle/>
          <a:p>
            <a:fld id="{9CB2D58A-2C49-ED43-9E22-302922755D91}" type="slidenum">
              <a:rPr lang="en-US" smtClean="0">
                <a:latin typeface="Arial" pitchFamily="-84" charset="0"/>
                <a:ea typeface="Arial" pitchFamily="-84" charset="0"/>
                <a:cs typeface="Arial" pitchFamily="-84" charset="0"/>
              </a:rPr>
              <a:pPr/>
              <a:t>51</a:t>
            </a:fld>
            <a:endParaRPr lang="en-US" smtClean="0">
              <a:latin typeface="Arial" pitchFamily="-84" charset="0"/>
              <a:ea typeface="Arial" pitchFamily="-84" charset="0"/>
              <a:cs typeface="Arial" pitchFamily="-84" charset="0"/>
            </a:endParaRPr>
          </a:p>
        </p:txBody>
      </p:sp>
      <p:sp>
        <p:nvSpPr>
          <p:cNvPr id="8" name="TextBox 7"/>
          <p:cNvSpPr txBox="1"/>
          <p:nvPr/>
        </p:nvSpPr>
        <p:spPr>
          <a:xfrm>
            <a:off x="1600200" y="2667000"/>
            <a:ext cx="6096000" cy="769938"/>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lgn="ctr">
              <a:defRPr/>
            </a:pPr>
            <a:r>
              <a:rPr lang="en-US" sz="4400" i="1" dirty="0">
                <a:latin typeface="Arial Rounded MT Bold"/>
                <a:cs typeface="Arial Rounded MT Bold"/>
              </a:rPr>
              <a:t>What Else???</a:t>
            </a: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7826" name="Content Placeholder 6" descr="IMG_3640.JPG"/>
          <p:cNvPicPr>
            <a:picLocks noGrp="1" noChangeAspect="1"/>
          </p:cNvPicPr>
          <p:nvPr>
            <p:ph idx="1"/>
          </p:nvPr>
        </p:nvPicPr>
        <p:blipFill>
          <a:blip r:embed="rId2"/>
          <a:srcRect l="-9213" r="-9213"/>
          <a:stretch>
            <a:fillRect/>
          </a:stretch>
        </p:blipFill>
        <p:spPr/>
      </p:pic>
      <p:sp>
        <p:nvSpPr>
          <p:cNvPr id="3" name="Title 2"/>
          <p:cNvSpPr>
            <a:spLocks noGrp="1"/>
          </p:cNvSpPr>
          <p:nvPr>
            <p:ph type="title"/>
          </p:nvPr>
        </p:nvSpPr>
        <p:spPr/>
        <p:txBody>
          <a:bodyPr/>
          <a:lstStyle/>
          <a:p>
            <a:pPr>
              <a:defRPr/>
            </a:pPr>
            <a:r>
              <a:rPr lang="en-US" dirty="0" smtClean="0"/>
              <a:t>DANCE/MOVEMENT?</a:t>
            </a:r>
            <a:endParaRPr lang="en-US" dirty="0"/>
          </a:p>
        </p:txBody>
      </p:sp>
      <p:sp>
        <p:nvSpPr>
          <p:cNvPr id="77828" name="Date Placeholder 3"/>
          <p:cNvSpPr>
            <a:spLocks noGrp="1"/>
          </p:cNvSpPr>
          <p:nvPr>
            <p:ph type="dt" sz="quarter" idx="10"/>
          </p:nvPr>
        </p:nvSpPr>
        <p:spPr bwMode="auto">
          <a:noFill/>
          <a:ln>
            <a:miter lim="800000"/>
            <a:headEnd/>
            <a:tailEnd/>
          </a:ln>
        </p:spPr>
        <p:txBody>
          <a:bodyPr/>
          <a:lstStyle/>
          <a:p>
            <a:fld id="{95D59FC8-DAAA-AB4E-91C9-C7E9BA70E0B2}" type="datetime1">
              <a:rPr lang="en-US" smtClean="0">
                <a:latin typeface="Arial" pitchFamily="-84" charset="0"/>
                <a:ea typeface="Arial" pitchFamily="-84" charset="0"/>
                <a:cs typeface="Arial" pitchFamily="-84" charset="0"/>
              </a:rPr>
              <a:pPr/>
              <a:t>6/2/12</a:t>
            </a:fld>
            <a:endParaRPr lang="en-US" smtClean="0">
              <a:latin typeface="Arial" pitchFamily="-84" charset="0"/>
              <a:ea typeface="Arial" pitchFamily="-84" charset="0"/>
              <a:cs typeface="Arial" pitchFamily="-84" charset="0"/>
            </a:endParaRPr>
          </a:p>
        </p:txBody>
      </p:sp>
      <p:sp>
        <p:nvSpPr>
          <p:cNvPr id="77829" name="Footer Placeholder 4"/>
          <p:cNvSpPr>
            <a:spLocks noGrp="1"/>
          </p:cNvSpPr>
          <p:nvPr>
            <p:ph type="ftr" sz="quarter" idx="11"/>
          </p:nvPr>
        </p:nvSpPr>
        <p:spPr bwMode="auto">
          <a:noFill/>
          <a:ln>
            <a:miter lim="800000"/>
            <a:headEnd/>
            <a:tailEnd/>
          </a:ln>
        </p:spPr>
        <p:txBody>
          <a:bodyPr/>
          <a:lstStyle/>
          <a:p>
            <a:r>
              <a:rPr lang="en-US" smtClean="0">
                <a:latin typeface="Arial" pitchFamily="-84" charset="0"/>
                <a:ea typeface="Arial" pitchFamily="-84" charset="0"/>
                <a:cs typeface="Arial" pitchFamily="-84" charset="0"/>
              </a:rPr>
              <a:t>© 2011 InsightsNow, Inc. </a:t>
            </a:r>
          </a:p>
        </p:txBody>
      </p:sp>
      <p:sp>
        <p:nvSpPr>
          <p:cNvPr id="77830" name="Slide Number Placeholder 5"/>
          <p:cNvSpPr>
            <a:spLocks noGrp="1"/>
          </p:cNvSpPr>
          <p:nvPr>
            <p:ph type="sldNum" sz="quarter" idx="12"/>
          </p:nvPr>
        </p:nvSpPr>
        <p:spPr bwMode="auto">
          <a:noFill/>
          <a:ln>
            <a:miter lim="800000"/>
            <a:headEnd/>
            <a:tailEnd/>
          </a:ln>
        </p:spPr>
        <p:txBody>
          <a:bodyPr/>
          <a:lstStyle/>
          <a:p>
            <a:fld id="{B041A4D3-3D32-D04C-A100-37915F143915}" type="slidenum">
              <a:rPr lang="en-US" smtClean="0">
                <a:latin typeface="Arial" pitchFamily="-84" charset="0"/>
                <a:ea typeface="Arial" pitchFamily="-84" charset="0"/>
                <a:cs typeface="Arial" pitchFamily="-84" charset="0"/>
              </a:rPr>
              <a:pPr/>
              <a:t>52</a:t>
            </a:fld>
            <a:endParaRPr lang="en-US" smtClean="0">
              <a:latin typeface="Arial" pitchFamily="-84" charset="0"/>
              <a:ea typeface="Arial" pitchFamily="-84" charset="0"/>
              <a:cs typeface="Arial" pitchFamily="-84"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8850" name="Content Placeholder 1"/>
          <p:cNvSpPr>
            <a:spLocks noGrp="1"/>
          </p:cNvSpPr>
          <p:nvPr>
            <p:ph idx="1"/>
          </p:nvPr>
        </p:nvSpPr>
        <p:spPr/>
        <p:txBody>
          <a:bodyPr/>
          <a:lstStyle/>
          <a:p>
            <a:pPr algn="ctr">
              <a:buFont typeface="Arial" pitchFamily="-84" charset="0"/>
              <a:buNone/>
            </a:pPr>
            <a:endParaRPr lang="en-US" sz="3600" smtClean="0">
              <a:solidFill>
                <a:srgbClr val="4F81BD"/>
              </a:solidFill>
              <a:latin typeface="Abadi MT Condensed Extra Bold" pitchFamily="-84" charset="0"/>
              <a:ea typeface="Abadi MT Condensed Extra Bold" pitchFamily="-84" charset="0"/>
              <a:cs typeface="Abadi MT Condensed Extra Bold" pitchFamily="-84" charset="0"/>
            </a:endParaRPr>
          </a:p>
          <a:p>
            <a:pPr algn="ctr">
              <a:buFont typeface="Arial" pitchFamily="-84" charset="0"/>
              <a:buNone/>
            </a:pPr>
            <a:endParaRPr lang="en-US" sz="3600" smtClean="0">
              <a:solidFill>
                <a:srgbClr val="4F81BD"/>
              </a:solidFill>
              <a:latin typeface="Abadi MT Condensed Extra Bold" pitchFamily="-84" charset="0"/>
              <a:ea typeface="Abadi MT Condensed Extra Bold" pitchFamily="-84" charset="0"/>
              <a:cs typeface="Abadi MT Condensed Extra Bold" pitchFamily="-84" charset="0"/>
            </a:endParaRPr>
          </a:p>
        </p:txBody>
      </p:sp>
      <p:sp>
        <p:nvSpPr>
          <p:cNvPr id="3" name="Title 2"/>
          <p:cNvSpPr>
            <a:spLocks noGrp="1"/>
          </p:cNvSpPr>
          <p:nvPr>
            <p:ph type="title"/>
          </p:nvPr>
        </p:nvSpPr>
        <p:spPr/>
        <p:txBody>
          <a:bodyPr/>
          <a:lstStyle/>
          <a:p>
            <a:pPr>
              <a:defRPr/>
            </a:pPr>
            <a:r>
              <a:rPr lang="en-US" dirty="0" smtClean="0"/>
              <a:t>THE HOLY GRAIL</a:t>
            </a:r>
            <a:endParaRPr lang="en-US" dirty="0"/>
          </a:p>
        </p:txBody>
      </p:sp>
      <p:sp>
        <p:nvSpPr>
          <p:cNvPr id="78852" name="Date Placeholder 3"/>
          <p:cNvSpPr>
            <a:spLocks noGrp="1"/>
          </p:cNvSpPr>
          <p:nvPr>
            <p:ph type="dt" sz="quarter" idx="10"/>
          </p:nvPr>
        </p:nvSpPr>
        <p:spPr bwMode="auto">
          <a:noFill/>
          <a:ln>
            <a:miter lim="800000"/>
            <a:headEnd/>
            <a:tailEnd/>
          </a:ln>
        </p:spPr>
        <p:txBody>
          <a:bodyPr/>
          <a:lstStyle/>
          <a:p>
            <a:fld id="{C06B300C-0F41-0E4E-B6F3-733FBADB836B}" type="datetime1">
              <a:rPr lang="en-US" smtClean="0">
                <a:latin typeface="Arial" pitchFamily="-84" charset="0"/>
                <a:ea typeface="Arial" pitchFamily="-84" charset="0"/>
                <a:cs typeface="Arial" pitchFamily="-84" charset="0"/>
              </a:rPr>
              <a:pPr/>
              <a:t>6/2/12</a:t>
            </a:fld>
            <a:endParaRPr lang="en-US" smtClean="0">
              <a:latin typeface="Arial" pitchFamily="-84" charset="0"/>
              <a:ea typeface="Arial" pitchFamily="-84" charset="0"/>
              <a:cs typeface="Arial" pitchFamily="-84" charset="0"/>
            </a:endParaRPr>
          </a:p>
        </p:txBody>
      </p:sp>
      <p:sp>
        <p:nvSpPr>
          <p:cNvPr id="78853" name="Footer Placeholder 4"/>
          <p:cNvSpPr>
            <a:spLocks noGrp="1"/>
          </p:cNvSpPr>
          <p:nvPr>
            <p:ph type="ftr" sz="quarter" idx="11"/>
          </p:nvPr>
        </p:nvSpPr>
        <p:spPr bwMode="auto">
          <a:noFill/>
          <a:ln>
            <a:miter lim="800000"/>
            <a:headEnd/>
            <a:tailEnd/>
          </a:ln>
        </p:spPr>
        <p:txBody>
          <a:bodyPr/>
          <a:lstStyle/>
          <a:p>
            <a:r>
              <a:rPr lang="en-US" smtClean="0">
                <a:latin typeface="Arial" pitchFamily="-84" charset="0"/>
                <a:ea typeface="Arial" pitchFamily="-84" charset="0"/>
                <a:cs typeface="Arial" pitchFamily="-84" charset="0"/>
              </a:rPr>
              <a:t>© 2011 InsightsNow, Inc. </a:t>
            </a:r>
          </a:p>
        </p:txBody>
      </p:sp>
      <p:sp>
        <p:nvSpPr>
          <p:cNvPr id="78854" name="Slide Number Placeholder 5"/>
          <p:cNvSpPr>
            <a:spLocks noGrp="1"/>
          </p:cNvSpPr>
          <p:nvPr>
            <p:ph type="sldNum" sz="quarter" idx="12"/>
          </p:nvPr>
        </p:nvSpPr>
        <p:spPr bwMode="auto">
          <a:noFill/>
          <a:ln>
            <a:miter lim="800000"/>
            <a:headEnd/>
            <a:tailEnd/>
          </a:ln>
        </p:spPr>
        <p:txBody>
          <a:bodyPr/>
          <a:lstStyle/>
          <a:p>
            <a:fld id="{C345A3C5-E373-9C49-8C76-55CDAD4AED81}" type="slidenum">
              <a:rPr lang="en-US" smtClean="0">
                <a:latin typeface="Arial" pitchFamily="-84" charset="0"/>
                <a:ea typeface="Arial" pitchFamily="-84" charset="0"/>
                <a:cs typeface="Arial" pitchFamily="-84" charset="0"/>
              </a:rPr>
              <a:pPr/>
              <a:t>53</a:t>
            </a:fld>
            <a:endParaRPr lang="en-US" smtClean="0">
              <a:latin typeface="Arial" pitchFamily="-84" charset="0"/>
              <a:ea typeface="Arial" pitchFamily="-84" charset="0"/>
              <a:cs typeface="Arial" pitchFamily="-84" charset="0"/>
            </a:endParaRPr>
          </a:p>
        </p:txBody>
      </p:sp>
      <p:sp>
        <p:nvSpPr>
          <p:cNvPr id="78855" name="TextBox 7"/>
          <p:cNvSpPr txBox="1">
            <a:spLocks noChangeArrowheads="1"/>
          </p:cNvSpPr>
          <p:nvPr/>
        </p:nvSpPr>
        <p:spPr bwMode="auto">
          <a:xfrm>
            <a:off x="1066800" y="5216525"/>
            <a:ext cx="6934200" cy="1108075"/>
          </a:xfrm>
          <a:prstGeom prst="rect">
            <a:avLst/>
          </a:prstGeom>
          <a:noFill/>
          <a:ln w="9525">
            <a:noFill/>
            <a:miter lim="800000"/>
            <a:headEnd/>
            <a:tailEnd/>
          </a:ln>
        </p:spPr>
        <p:txBody>
          <a:bodyPr>
            <a:prstTxWarp prst="textNoShape">
              <a:avLst/>
            </a:prstTxWarp>
            <a:spAutoFit/>
          </a:bodyPr>
          <a:lstStyle/>
          <a:p>
            <a:pPr algn="ctr"/>
            <a:r>
              <a:rPr lang="en-US" sz="2400" b="1" dirty="0">
                <a:solidFill>
                  <a:schemeClr val="accent2"/>
                </a:solidFill>
                <a:latin typeface="Abadi MT Condensed Extra Bold" pitchFamily="-84" charset="0"/>
                <a:ea typeface="Abadi MT Condensed Extra Bold" pitchFamily="-84" charset="0"/>
                <a:cs typeface="Abadi MT Condensed Extra Bold" pitchFamily="-84" charset="0"/>
              </a:rPr>
              <a:t>Exploring the non-rational,</a:t>
            </a:r>
          </a:p>
          <a:p>
            <a:pPr algn="ctr"/>
            <a:r>
              <a:rPr lang="en-US" sz="2400" b="1" dirty="0">
                <a:solidFill>
                  <a:schemeClr val="accent2"/>
                </a:solidFill>
                <a:latin typeface="Abadi MT Condensed Extra Bold" pitchFamily="-84" charset="0"/>
                <a:ea typeface="Abadi MT Condensed Extra Bold" pitchFamily="-84" charset="0"/>
                <a:cs typeface="Abadi MT Condensed Extra Bold" pitchFamily="-84" charset="0"/>
              </a:rPr>
              <a:t>In search of insight</a:t>
            </a:r>
          </a:p>
          <a:p>
            <a:endParaRPr lang="en-US" dirty="0"/>
          </a:p>
        </p:txBody>
      </p:sp>
      <p:pic>
        <p:nvPicPr>
          <p:cNvPr id="78856" name="Picture 8"/>
          <p:cNvPicPr>
            <a:picLocks noChangeAspect="1"/>
          </p:cNvPicPr>
          <p:nvPr/>
        </p:nvPicPr>
        <p:blipFill>
          <a:blip r:embed="rId2"/>
          <a:srcRect/>
          <a:stretch>
            <a:fillRect/>
          </a:stretch>
        </p:blipFill>
        <p:spPr bwMode="auto">
          <a:xfrm>
            <a:off x="2286000" y="1570037"/>
            <a:ext cx="4762500" cy="331470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Date Placeholder 2"/>
          <p:cNvSpPr>
            <a:spLocks noGrp="1"/>
          </p:cNvSpPr>
          <p:nvPr>
            <p:ph type="dt" sz="quarter" idx="10"/>
          </p:nvPr>
        </p:nvSpPr>
        <p:spPr bwMode="auto">
          <a:noFill/>
          <a:ln>
            <a:miter lim="800000"/>
            <a:headEnd/>
            <a:tailEnd/>
          </a:ln>
        </p:spPr>
        <p:txBody>
          <a:bodyPr/>
          <a:lstStyle/>
          <a:p>
            <a:fld id="{BBB4BB51-34EB-6B41-AB01-92B5A9AAB7B6}" type="datetime4">
              <a:rPr lang="en-US" smtClean="0">
                <a:latin typeface="Arial" pitchFamily="-84" charset="0"/>
                <a:ea typeface="Arial" pitchFamily="-84" charset="0"/>
                <a:cs typeface="Arial" pitchFamily="-84" charset="0"/>
              </a:rPr>
              <a:pPr/>
              <a:t>June 2, 2012</a:t>
            </a:fld>
            <a:endParaRPr lang="en-US" smtClean="0">
              <a:latin typeface="Arial" pitchFamily="-84" charset="0"/>
              <a:ea typeface="Arial" pitchFamily="-84" charset="0"/>
              <a:cs typeface="Arial" pitchFamily="-84" charset="0"/>
            </a:endParaRPr>
          </a:p>
        </p:txBody>
      </p:sp>
      <p:sp>
        <p:nvSpPr>
          <p:cNvPr id="20483" name="Footer Placeholder 3"/>
          <p:cNvSpPr>
            <a:spLocks noGrp="1"/>
          </p:cNvSpPr>
          <p:nvPr>
            <p:ph type="ftr" sz="quarter" idx="11"/>
          </p:nvPr>
        </p:nvSpPr>
        <p:spPr bwMode="auto">
          <a:noFill/>
          <a:ln>
            <a:miter lim="800000"/>
            <a:headEnd/>
            <a:tailEnd/>
          </a:ln>
        </p:spPr>
        <p:txBody>
          <a:bodyPr/>
          <a:lstStyle/>
          <a:p>
            <a:r>
              <a:rPr lang="en-US" smtClean="0">
                <a:latin typeface="Arial" pitchFamily="-84" charset="0"/>
                <a:ea typeface="Arial" pitchFamily="-84" charset="0"/>
                <a:cs typeface="Arial" pitchFamily="-84" charset="0"/>
              </a:rPr>
              <a:t>© 2011 InsightsNow, Inc. </a:t>
            </a:r>
          </a:p>
        </p:txBody>
      </p:sp>
      <p:sp>
        <p:nvSpPr>
          <p:cNvPr id="20484" name="Slide Number Placeholder 4"/>
          <p:cNvSpPr>
            <a:spLocks noGrp="1"/>
          </p:cNvSpPr>
          <p:nvPr>
            <p:ph type="sldNum" sz="quarter" idx="12"/>
          </p:nvPr>
        </p:nvSpPr>
        <p:spPr bwMode="auto">
          <a:noFill/>
          <a:ln>
            <a:miter lim="800000"/>
            <a:headEnd/>
            <a:tailEnd/>
          </a:ln>
        </p:spPr>
        <p:txBody>
          <a:bodyPr/>
          <a:lstStyle/>
          <a:p>
            <a:fld id="{53E2CF0F-3C98-2E48-B4E8-6B980C423F84}" type="slidenum">
              <a:rPr lang="en-US" smtClean="0">
                <a:latin typeface="Arial" pitchFamily="-84" charset="0"/>
                <a:ea typeface="Arial" pitchFamily="-84" charset="0"/>
                <a:cs typeface="Arial" pitchFamily="-84" charset="0"/>
              </a:rPr>
              <a:pPr/>
              <a:t>6</a:t>
            </a:fld>
            <a:endParaRPr lang="en-US" smtClean="0">
              <a:latin typeface="Arial" pitchFamily="-84" charset="0"/>
              <a:ea typeface="Arial" pitchFamily="-84" charset="0"/>
              <a:cs typeface="Arial" pitchFamily="-84" charset="0"/>
            </a:endParaRPr>
          </a:p>
        </p:txBody>
      </p:sp>
      <p:pic>
        <p:nvPicPr>
          <p:cNvPr id="20485" name="Picture 5"/>
          <p:cNvPicPr>
            <a:picLocks noChangeAspect="1"/>
          </p:cNvPicPr>
          <p:nvPr/>
        </p:nvPicPr>
        <p:blipFill>
          <a:blip r:embed="rId2"/>
          <a:srcRect/>
          <a:stretch>
            <a:fillRect/>
          </a:stretch>
        </p:blipFill>
        <p:spPr bwMode="auto">
          <a:xfrm>
            <a:off x="5105400" y="1066800"/>
            <a:ext cx="3487738" cy="3505200"/>
          </a:xfrm>
          <a:prstGeom prst="rect">
            <a:avLst/>
          </a:prstGeom>
          <a:noFill/>
          <a:ln w="9525">
            <a:noFill/>
            <a:miter lim="800000"/>
            <a:headEnd/>
            <a:tailEnd/>
          </a:ln>
        </p:spPr>
      </p:pic>
      <p:sp>
        <p:nvSpPr>
          <p:cNvPr id="20486" name="TextBox 7"/>
          <p:cNvSpPr txBox="1">
            <a:spLocks noChangeArrowheads="1"/>
          </p:cNvSpPr>
          <p:nvPr/>
        </p:nvSpPr>
        <p:spPr bwMode="auto">
          <a:xfrm>
            <a:off x="1066800" y="2971800"/>
            <a:ext cx="3810000" cy="1754188"/>
          </a:xfrm>
          <a:prstGeom prst="rect">
            <a:avLst/>
          </a:prstGeom>
          <a:noFill/>
          <a:ln w="9525">
            <a:noFill/>
            <a:miter lim="800000"/>
            <a:headEnd/>
            <a:tailEnd/>
          </a:ln>
        </p:spPr>
        <p:txBody>
          <a:bodyPr>
            <a:prstTxWarp prst="textNoShape">
              <a:avLst/>
            </a:prstTxWarp>
            <a:spAutoFit/>
          </a:bodyPr>
          <a:lstStyle/>
          <a:p>
            <a:pPr algn="ctr"/>
            <a:r>
              <a:rPr lang="en-US" sz="5400" b="1">
                <a:solidFill>
                  <a:srgbClr val="C0504D"/>
                </a:solidFill>
              </a:rPr>
              <a:t>We’re doing that!</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Content Placeholder 5"/>
          <p:cNvSpPr>
            <a:spLocks noGrp="1"/>
          </p:cNvSpPr>
          <p:nvPr>
            <p:ph idx="1"/>
          </p:nvPr>
        </p:nvSpPr>
        <p:spPr/>
        <p:txBody>
          <a:bodyPr/>
          <a:lstStyle/>
          <a:p>
            <a:pPr eaLnBrk="1" hangingPunct="1"/>
            <a:r>
              <a:rPr lang="en-US" sz="2400" dirty="0" smtClean="0">
                <a:solidFill>
                  <a:srgbClr val="4F81BD"/>
                </a:solidFill>
                <a:latin typeface="Arial Rounded MT Bold" pitchFamily="-84" charset="0"/>
                <a:ea typeface="Arial Rounded MT Bold" pitchFamily="-84" charset="0"/>
                <a:cs typeface="Arial Rounded MT Bold" pitchFamily="-84" charset="0"/>
              </a:rPr>
              <a:t>Collage</a:t>
            </a:r>
          </a:p>
          <a:p>
            <a:pPr eaLnBrk="1" hangingPunct="1"/>
            <a:r>
              <a:rPr lang="en-US" sz="2400" dirty="0" smtClean="0">
                <a:solidFill>
                  <a:srgbClr val="4F81BD"/>
                </a:solidFill>
                <a:latin typeface="Arial Rounded MT Bold" pitchFamily="-84" charset="0"/>
                <a:ea typeface="Arial Rounded MT Bold" pitchFamily="-84" charset="0"/>
                <a:cs typeface="Arial Rounded MT Bold" pitchFamily="-84" charset="0"/>
              </a:rPr>
              <a:t>Photos</a:t>
            </a:r>
          </a:p>
          <a:p>
            <a:pPr eaLnBrk="1" hangingPunct="1"/>
            <a:r>
              <a:rPr lang="en-US" sz="2400" dirty="0" smtClean="0">
                <a:solidFill>
                  <a:srgbClr val="4F81BD"/>
                </a:solidFill>
                <a:latin typeface="Arial Rounded MT Bold" pitchFamily="-84" charset="0"/>
                <a:ea typeface="Arial Rounded MT Bold" pitchFamily="-84" charset="0"/>
                <a:cs typeface="Arial Rounded MT Bold" pitchFamily="-84" charset="0"/>
              </a:rPr>
              <a:t>Artistic stimuli as metaphor</a:t>
            </a:r>
          </a:p>
          <a:p>
            <a:pPr lvl="1" eaLnBrk="1" hangingPunct="1"/>
            <a:r>
              <a:rPr lang="en-US" dirty="0" smtClean="0">
                <a:solidFill>
                  <a:srgbClr val="4F81BD"/>
                </a:solidFill>
                <a:latin typeface="Arial Rounded MT Bold" pitchFamily="-84" charset="0"/>
                <a:ea typeface="Arial Rounded MT Bold" pitchFamily="-84" charset="0"/>
                <a:cs typeface="Arial Rounded MT Bold" pitchFamily="-84" charset="0"/>
              </a:rPr>
              <a:t>Pictures</a:t>
            </a:r>
          </a:p>
          <a:p>
            <a:pPr lvl="1" eaLnBrk="1" hangingPunct="1"/>
            <a:r>
              <a:rPr lang="en-US" dirty="0" smtClean="0">
                <a:solidFill>
                  <a:srgbClr val="4F81BD"/>
                </a:solidFill>
                <a:latin typeface="Arial Rounded MT Bold" pitchFamily="-84" charset="0"/>
                <a:ea typeface="Arial Rounded MT Bold" pitchFamily="-84" charset="0"/>
                <a:cs typeface="Arial Rounded MT Bold" pitchFamily="-84" charset="0"/>
              </a:rPr>
              <a:t>Music</a:t>
            </a:r>
          </a:p>
          <a:p>
            <a:pPr eaLnBrk="1" hangingPunct="1"/>
            <a:r>
              <a:rPr lang="en-US" sz="2400" dirty="0" smtClean="0">
                <a:solidFill>
                  <a:srgbClr val="4F81BD"/>
                </a:solidFill>
                <a:latin typeface="Arial Rounded MT Bold" pitchFamily="-84" charset="0"/>
                <a:ea typeface="Arial Rounded MT Bold" pitchFamily="-84" charset="0"/>
                <a:cs typeface="Arial Rounded MT Bold" pitchFamily="-84" charset="0"/>
              </a:rPr>
              <a:t>Drawing</a:t>
            </a:r>
          </a:p>
          <a:p>
            <a:pPr lvl="1" eaLnBrk="1" hangingPunct="1"/>
            <a:r>
              <a:rPr lang="en-US" dirty="0" smtClean="0">
                <a:solidFill>
                  <a:srgbClr val="4F81BD"/>
                </a:solidFill>
                <a:latin typeface="Arial Rounded MT Bold" pitchFamily="-84" charset="0"/>
                <a:ea typeface="Arial Rounded MT Bold" pitchFamily="-84" charset="0"/>
                <a:cs typeface="Arial Rounded MT Bold" pitchFamily="-84" charset="0"/>
              </a:rPr>
              <a:t>Metaphorical drawing</a:t>
            </a:r>
          </a:p>
          <a:p>
            <a:pPr lvl="1" eaLnBrk="1" hangingPunct="1"/>
            <a:r>
              <a:rPr lang="en-US" dirty="0" smtClean="0">
                <a:solidFill>
                  <a:srgbClr val="4F81BD"/>
                </a:solidFill>
                <a:latin typeface="Arial Rounded MT Bold" pitchFamily="-84" charset="0"/>
                <a:ea typeface="Arial Rounded MT Bold" pitchFamily="-84" charset="0"/>
                <a:cs typeface="Arial Rounded MT Bold" pitchFamily="-84" charset="0"/>
              </a:rPr>
              <a:t>Draw the user</a:t>
            </a:r>
          </a:p>
          <a:p>
            <a:pPr eaLnBrk="1" hangingPunct="1"/>
            <a:r>
              <a:rPr lang="en-US" sz="2400" dirty="0" smtClean="0">
                <a:solidFill>
                  <a:srgbClr val="4F81BD"/>
                </a:solidFill>
                <a:latin typeface="Arial Rounded MT Bold" pitchFamily="-84" charset="0"/>
                <a:ea typeface="Arial Rounded MT Bold" pitchFamily="-84" charset="0"/>
                <a:cs typeface="Arial Rounded MT Bold" pitchFamily="-84" charset="0"/>
              </a:rPr>
              <a:t>Story</a:t>
            </a:r>
          </a:p>
          <a:p>
            <a:pPr>
              <a:buFont typeface="Arial" pitchFamily="-84" charset="0"/>
              <a:buNone/>
            </a:pPr>
            <a:endParaRPr lang="en-US" dirty="0" smtClean="0">
              <a:solidFill>
                <a:srgbClr val="17375E"/>
              </a:solidFill>
              <a:latin typeface="Arial Rounded MT Bold" pitchFamily="-84" charset="0"/>
              <a:ea typeface="Arial Rounded MT Bold" pitchFamily="-84" charset="0"/>
              <a:cs typeface="Arial Rounded MT Bold" pitchFamily="-84" charset="0"/>
            </a:endParaRPr>
          </a:p>
        </p:txBody>
      </p:sp>
      <p:sp>
        <p:nvSpPr>
          <p:cNvPr id="5" name="Title 4"/>
          <p:cNvSpPr>
            <a:spLocks noGrp="1"/>
          </p:cNvSpPr>
          <p:nvPr>
            <p:ph type="title"/>
          </p:nvPr>
        </p:nvSpPr>
        <p:spPr/>
        <p:txBody>
          <a:bodyPr/>
          <a:lstStyle/>
          <a:p>
            <a:pPr>
              <a:defRPr/>
            </a:pPr>
            <a:r>
              <a:rPr lang="en-US" dirty="0" smtClean="0"/>
              <a:t>WE’RE DOING THAT!</a:t>
            </a:r>
            <a:endParaRPr lang="en-US" dirty="0"/>
          </a:p>
        </p:txBody>
      </p:sp>
      <p:sp>
        <p:nvSpPr>
          <p:cNvPr id="21508" name="Date Placeholder 1"/>
          <p:cNvSpPr>
            <a:spLocks noGrp="1"/>
          </p:cNvSpPr>
          <p:nvPr>
            <p:ph type="dt" sz="quarter" idx="10"/>
          </p:nvPr>
        </p:nvSpPr>
        <p:spPr bwMode="auto">
          <a:noFill/>
          <a:ln>
            <a:miter lim="800000"/>
            <a:headEnd/>
            <a:tailEnd/>
          </a:ln>
        </p:spPr>
        <p:txBody>
          <a:bodyPr/>
          <a:lstStyle/>
          <a:p>
            <a:fld id="{B265B352-6C1F-A744-AC76-D3A8898E324A}" type="datetime4">
              <a:rPr lang="en-US" smtClean="0">
                <a:latin typeface="Arial" pitchFamily="-84" charset="0"/>
                <a:ea typeface="Arial" pitchFamily="-84" charset="0"/>
                <a:cs typeface="Arial" pitchFamily="-84" charset="0"/>
              </a:rPr>
              <a:pPr/>
              <a:t>June 2, 2012</a:t>
            </a:fld>
            <a:endParaRPr lang="en-US" smtClean="0">
              <a:latin typeface="Arial" pitchFamily="-84" charset="0"/>
              <a:ea typeface="Arial" pitchFamily="-84" charset="0"/>
              <a:cs typeface="Arial" pitchFamily="-84" charset="0"/>
            </a:endParaRPr>
          </a:p>
        </p:txBody>
      </p:sp>
      <p:sp>
        <p:nvSpPr>
          <p:cNvPr id="21509" name="Footer Placeholder 2"/>
          <p:cNvSpPr>
            <a:spLocks noGrp="1"/>
          </p:cNvSpPr>
          <p:nvPr>
            <p:ph type="ftr" sz="quarter" idx="11"/>
          </p:nvPr>
        </p:nvSpPr>
        <p:spPr bwMode="auto">
          <a:noFill/>
          <a:ln>
            <a:miter lim="800000"/>
            <a:headEnd/>
            <a:tailEnd/>
          </a:ln>
        </p:spPr>
        <p:txBody>
          <a:bodyPr/>
          <a:lstStyle/>
          <a:p>
            <a:r>
              <a:rPr lang="en-US" smtClean="0">
                <a:latin typeface="Arial" pitchFamily="-84" charset="0"/>
                <a:ea typeface="Arial" pitchFamily="-84" charset="0"/>
                <a:cs typeface="Arial" pitchFamily="-84" charset="0"/>
              </a:rPr>
              <a:t>© 2011 InsightsNow, Inc. </a:t>
            </a:r>
          </a:p>
        </p:txBody>
      </p:sp>
      <p:sp>
        <p:nvSpPr>
          <p:cNvPr id="21510" name="Slide Number Placeholder 3"/>
          <p:cNvSpPr>
            <a:spLocks noGrp="1"/>
          </p:cNvSpPr>
          <p:nvPr>
            <p:ph type="sldNum" sz="quarter" idx="12"/>
          </p:nvPr>
        </p:nvSpPr>
        <p:spPr bwMode="auto">
          <a:noFill/>
          <a:ln>
            <a:miter lim="800000"/>
            <a:headEnd/>
            <a:tailEnd/>
          </a:ln>
        </p:spPr>
        <p:txBody>
          <a:bodyPr/>
          <a:lstStyle/>
          <a:p>
            <a:fld id="{F101077A-CDC3-8542-AA2B-B456EBB14F26}" type="slidenum">
              <a:rPr lang="en-US" smtClean="0">
                <a:latin typeface="Arial" pitchFamily="-84" charset="0"/>
                <a:ea typeface="Arial" pitchFamily="-84" charset="0"/>
                <a:cs typeface="Arial" pitchFamily="-84" charset="0"/>
              </a:rPr>
              <a:pPr/>
              <a:t>7</a:t>
            </a:fld>
            <a:endParaRPr lang="en-US" smtClean="0">
              <a:latin typeface="Arial" pitchFamily="-84" charset="0"/>
              <a:ea typeface="Arial" pitchFamily="-84" charset="0"/>
              <a:cs typeface="Arial" pitchFamily="-84" charset="0"/>
            </a:endParaRPr>
          </a:p>
        </p:txBody>
      </p:sp>
      <p:pic>
        <p:nvPicPr>
          <p:cNvPr id="21511" name="Picture 6" descr="QRCA book scan002.jpg"/>
          <p:cNvPicPr>
            <a:picLocks noChangeAspect="1"/>
          </p:cNvPicPr>
          <p:nvPr/>
        </p:nvPicPr>
        <p:blipFill>
          <a:blip r:embed="rId2"/>
          <a:srcRect/>
          <a:stretch>
            <a:fillRect/>
          </a:stretch>
        </p:blipFill>
        <p:spPr bwMode="auto">
          <a:xfrm>
            <a:off x="6019800" y="2819400"/>
            <a:ext cx="2062163" cy="2987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Date Placeholder 2"/>
          <p:cNvSpPr>
            <a:spLocks noGrp="1"/>
          </p:cNvSpPr>
          <p:nvPr>
            <p:ph type="dt" sz="quarter" idx="10"/>
          </p:nvPr>
        </p:nvSpPr>
        <p:spPr bwMode="auto">
          <a:noFill/>
          <a:ln>
            <a:miter lim="800000"/>
            <a:headEnd/>
            <a:tailEnd/>
          </a:ln>
        </p:spPr>
        <p:txBody>
          <a:bodyPr/>
          <a:lstStyle/>
          <a:p>
            <a:fld id="{E0BCC524-42D2-4749-920F-6533E691876C}" type="datetime4">
              <a:rPr lang="en-US" smtClean="0">
                <a:latin typeface="Arial" pitchFamily="-84" charset="0"/>
                <a:ea typeface="Arial" pitchFamily="-84" charset="0"/>
                <a:cs typeface="Arial" pitchFamily="-84" charset="0"/>
              </a:rPr>
              <a:pPr/>
              <a:t>June 2, 2012</a:t>
            </a:fld>
            <a:endParaRPr lang="en-US" smtClean="0">
              <a:latin typeface="Arial" pitchFamily="-84" charset="0"/>
              <a:ea typeface="Arial" pitchFamily="-84" charset="0"/>
              <a:cs typeface="Arial" pitchFamily="-84" charset="0"/>
            </a:endParaRPr>
          </a:p>
        </p:txBody>
      </p:sp>
      <p:sp>
        <p:nvSpPr>
          <p:cNvPr id="22531" name="Footer Placeholder 3"/>
          <p:cNvSpPr>
            <a:spLocks noGrp="1"/>
          </p:cNvSpPr>
          <p:nvPr>
            <p:ph type="ftr" sz="quarter" idx="11"/>
          </p:nvPr>
        </p:nvSpPr>
        <p:spPr bwMode="auto">
          <a:noFill/>
          <a:ln>
            <a:miter lim="800000"/>
            <a:headEnd/>
            <a:tailEnd/>
          </a:ln>
        </p:spPr>
        <p:txBody>
          <a:bodyPr/>
          <a:lstStyle/>
          <a:p>
            <a:r>
              <a:rPr lang="en-US" smtClean="0">
                <a:latin typeface="Arial" pitchFamily="-84" charset="0"/>
                <a:ea typeface="Arial" pitchFamily="-84" charset="0"/>
                <a:cs typeface="Arial" pitchFamily="-84" charset="0"/>
              </a:rPr>
              <a:t>© 2011 InsightsNow, Inc. </a:t>
            </a:r>
          </a:p>
        </p:txBody>
      </p:sp>
      <p:sp>
        <p:nvSpPr>
          <p:cNvPr id="22532" name="Slide Number Placeholder 4"/>
          <p:cNvSpPr>
            <a:spLocks noGrp="1"/>
          </p:cNvSpPr>
          <p:nvPr>
            <p:ph type="sldNum" sz="quarter" idx="12"/>
          </p:nvPr>
        </p:nvSpPr>
        <p:spPr bwMode="auto">
          <a:noFill/>
          <a:ln>
            <a:miter lim="800000"/>
            <a:headEnd/>
            <a:tailEnd/>
          </a:ln>
        </p:spPr>
        <p:txBody>
          <a:bodyPr/>
          <a:lstStyle/>
          <a:p>
            <a:fld id="{C65B7AE3-173D-8542-B319-198956713E4D}" type="slidenum">
              <a:rPr lang="en-US" smtClean="0">
                <a:latin typeface="Arial" pitchFamily="-84" charset="0"/>
                <a:ea typeface="Arial" pitchFamily="-84" charset="0"/>
                <a:cs typeface="Arial" pitchFamily="-84" charset="0"/>
              </a:rPr>
              <a:pPr/>
              <a:t>8</a:t>
            </a:fld>
            <a:endParaRPr lang="en-US" smtClean="0">
              <a:latin typeface="Arial" pitchFamily="-84" charset="0"/>
              <a:ea typeface="Arial" pitchFamily="-84" charset="0"/>
              <a:cs typeface="Arial" pitchFamily="-84" charset="0"/>
            </a:endParaRPr>
          </a:p>
        </p:txBody>
      </p:sp>
      <p:sp>
        <p:nvSpPr>
          <p:cNvPr id="22533" name="TextBox 7"/>
          <p:cNvSpPr txBox="1">
            <a:spLocks noChangeArrowheads="1"/>
          </p:cNvSpPr>
          <p:nvPr/>
        </p:nvSpPr>
        <p:spPr bwMode="auto">
          <a:xfrm>
            <a:off x="685800" y="2362200"/>
            <a:ext cx="3810000" cy="2586038"/>
          </a:xfrm>
          <a:prstGeom prst="rect">
            <a:avLst/>
          </a:prstGeom>
          <a:noFill/>
          <a:ln w="9525">
            <a:noFill/>
            <a:miter lim="800000"/>
            <a:headEnd/>
            <a:tailEnd/>
          </a:ln>
        </p:spPr>
        <p:txBody>
          <a:bodyPr>
            <a:prstTxWarp prst="textNoShape">
              <a:avLst/>
            </a:prstTxWarp>
            <a:spAutoFit/>
          </a:bodyPr>
          <a:lstStyle/>
          <a:p>
            <a:pPr algn="ctr"/>
            <a:r>
              <a:rPr lang="en-US" sz="5400" b="1" dirty="0">
                <a:solidFill>
                  <a:srgbClr val="C0504D"/>
                </a:solidFill>
              </a:rPr>
              <a:t>And, is there more?</a:t>
            </a:r>
          </a:p>
        </p:txBody>
      </p:sp>
      <p:pic>
        <p:nvPicPr>
          <p:cNvPr id="22534" name="Picture 8"/>
          <p:cNvPicPr>
            <a:picLocks noChangeAspect="1"/>
          </p:cNvPicPr>
          <p:nvPr/>
        </p:nvPicPr>
        <p:blipFill>
          <a:blip r:embed="rId3"/>
          <a:srcRect/>
          <a:stretch>
            <a:fillRect/>
          </a:stretch>
        </p:blipFill>
        <p:spPr bwMode="auto">
          <a:xfrm>
            <a:off x="4472781" y="1976438"/>
            <a:ext cx="4160838" cy="2971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Content Placeholder 5"/>
          <p:cNvSpPr>
            <a:spLocks noGrp="1"/>
          </p:cNvSpPr>
          <p:nvPr>
            <p:ph sz="half" idx="1"/>
          </p:nvPr>
        </p:nvSpPr>
        <p:spPr/>
        <p:txBody>
          <a:bodyPr/>
          <a:lstStyle/>
          <a:p>
            <a:pPr algn="ctr">
              <a:buFont typeface="Arial" pitchFamily="-84" charset="0"/>
              <a:buNone/>
            </a:pPr>
            <a:r>
              <a:rPr lang="en-US" sz="3600" b="1" smtClean="0">
                <a:solidFill>
                  <a:srgbClr val="4F81BD"/>
                </a:solidFill>
                <a:latin typeface="Arial Rounded MT Bold" pitchFamily="-84" charset="0"/>
                <a:ea typeface="Arial Rounded MT Bold" pitchFamily="-84" charset="0"/>
                <a:cs typeface="Arial Rounded MT Bold" pitchFamily="-84" charset="0"/>
              </a:rPr>
              <a:t>Art as a way of knowing, discovering</a:t>
            </a:r>
          </a:p>
          <a:p>
            <a:pPr algn="ctr">
              <a:buFont typeface="Arial" pitchFamily="-84" charset="0"/>
              <a:buNone/>
            </a:pPr>
            <a:r>
              <a:rPr lang="en-US" sz="3600" b="1" smtClean="0">
                <a:solidFill>
                  <a:srgbClr val="C0504D"/>
                </a:solidFill>
                <a:latin typeface="Wingdings" pitchFamily="-84" charset="2"/>
                <a:ea typeface="Wingdings" pitchFamily="-84" charset="2"/>
                <a:cs typeface="Wingdings" pitchFamily="-84" charset="2"/>
              </a:rPr>
              <a:t></a:t>
            </a:r>
          </a:p>
          <a:p>
            <a:pPr algn="ctr">
              <a:buFont typeface="Arial" pitchFamily="-84" charset="0"/>
              <a:buNone/>
            </a:pPr>
            <a:r>
              <a:rPr lang="en-US" sz="3600" b="1" smtClean="0">
                <a:solidFill>
                  <a:srgbClr val="4F81BD"/>
                </a:solidFill>
                <a:latin typeface="Arial Rounded MT Bold" pitchFamily="-84" charset="0"/>
                <a:ea typeface="Arial Rounded MT Bold" pitchFamily="-84" charset="0"/>
                <a:cs typeface="Arial Rounded MT Bold" pitchFamily="-84" charset="0"/>
              </a:rPr>
              <a:t>Insight</a:t>
            </a:r>
            <a:endParaRPr lang="en-US" sz="3600" b="1" smtClean="0">
              <a:solidFill>
                <a:srgbClr val="4F81BD"/>
              </a:solidFill>
              <a:latin typeface="Arial Rounded MT Bold" pitchFamily="-84" charset="0"/>
              <a:ea typeface="Wingdings" pitchFamily="-84" charset="2"/>
              <a:cs typeface="Wingdings" pitchFamily="-84" charset="2"/>
            </a:endParaRPr>
          </a:p>
          <a:p>
            <a:pPr algn="ctr">
              <a:buFont typeface="Arial" pitchFamily="-84" charset="0"/>
              <a:buNone/>
            </a:pPr>
            <a:endParaRPr lang="en-US" smtClean="0">
              <a:latin typeface="Wingdings" pitchFamily="-84" charset="2"/>
              <a:ea typeface="Wingdings" pitchFamily="-84" charset="2"/>
              <a:cs typeface="Wingdings" pitchFamily="-84" charset="2"/>
            </a:endParaRPr>
          </a:p>
          <a:p>
            <a:pPr algn="ctr">
              <a:buFont typeface="Arial" pitchFamily="-84" charset="0"/>
              <a:buNone/>
            </a:pPr>
            <a:endParaRPr lang="en-US" smtClean="0">
              <a:latin typeface="Arial" pitchFamily="-84" charset="0"/>
              <a:ea typeface="Arial" pitchFamily="-84" charset="0"/>
              <a:cs typeface="Arial" pitchFamily="-84" charset="0"/>
            </a:endParaRPr>
          </a:p>
        </p:txBody>
      </p:sp>
      <p:sp>
        <p:nvSpPr>
          <p:cNvPr id="24579" name="Content Placeholder 6"/>
          <p:cNvSpPr>
            <a:spLocks noGrp="1"/>
          </p:cNvSpPr>
          <p:nvPr>
            <p:ph sz="half" idx="2"/>
          </p:nvPr>
        </p:nvSpPr>
        <p:spPr/>
        <p:txBody>
          <a:bodyPr/>
          <a:lstStyle/>
          <a:p>
            <a:pPr>
              <a:buFont typeface="Arial" pitchFamily="-84" charset="0"/>
              <a:buNone/>
            </a:pPr>
            <a:endParaRPr lang="en-US" smtClean="0">
              <a:latin typeface="Arial" pitchFamily="-84" charset="0"/>
              <a:ea typeface="Arial" pitchFamily="-84" charset="0"/>
              <a:cs typeface="Arial" pitchFamily="-84" charset="0"/>
            </a:endParaRPr>
          </a:p>
          <a:p>
            <a:pPr>
              <a:buFont typeface="Arial" pitchFamily="-84" charset="0"/>
              <a:buNone/>
            </a:pPr>
            <a:endParaRPr lang="en-US" smtClean="0">
              <a:latin typeface="Arial" pitchFamily="-84" charset="0"/>
              <a:ea typeface="Arial" pitchFamily="-84" charset="0"/>
              <a:cs typeface="Arial" pitchFamily="-84" charset="0"/>
            </a:endParaRPr>
          </a:p>
          <a:p>
            <a:pPr algn="ctr">
              <a:buFont typeface="Arial" pitchFamily="-84" charset="0"/>
              <a:buNone/>
            </a:pPr>
            <a:r>
              <a:rPr lang="en-US" sz="3600" b="1" smtClean="0">
                <a:solidFill>
                  <a:srgbClr val="4F81BD"/>
                </a:solidFill>
                <a:latin typeface="Arial Rounded MT Bold" pitchFamily="-84" charset="0"/>
                <a:ea typeface="Arial Rounded MT Bold" pitchFamily="-84" charset="0"/>
                <a:cs typeface="Arial Rounded MT Bold" pitchFamily="-84" charset="0"/>
              </a:rPr>
              <a:t>Art as communicator</a:t>
            </a:r>
          </a:p>
        </p:txBody>
      </p:sp>
      <p:sp>
        <p:nvSpPr>
          <p:cNvPr id="5" name="Title 4"/>
          <p:cNvSpPr>
            <a:spLocks noGrp="1"/>
          </p:cNvSpPr>
          <p:nvPr>
            <p:ph type="title"/>
          </p:nvPr>
        </p:nvSpPr>
        <p:spPr/>
        <p:txBody>
          <a:bodyPr/>
          <a:lstStyle/>
          <a:p>
            <a:pPr>
              <a:defRPr/>
            </a:pPr>
            <a:r>
              <a:rPr lang="en-US" dirty="0" smtClean="0"/>
              <a:t>TWO THEMES EMERGE…</a:t>
            </a:r>
            <a:endParaRPr lang="en-US" dirty="0"/>
          </a:p>
        </p:txBody>
      </p:sp>
      <p:sp>
        <p:nvSpPr>
          <p:cNvPr id="24581" name="Date Placeholder 1"/>
          <p:cNvSpPr>
            <a:spLocks noGrp="1"/>
          </p:cNvSpPr>
          <p:nvPr>
            <p:ph type="dt" sz="quarter" idx="10"/>
          </p:nvPr>
        </p:nvSpPr>
        <p:spPr bwMode="auto">
          <a:noFill/>
          <a:ln>
            <a:miter lim="800000"/>
            <a:headEnd/>
            <a:tailEnd/>
          </a:ln>
        </p:spPr>
        <p:txBody>
          <a:bodyPr/>
          <a:lstStyle/>
          <a:p>
            <a:fld id="{82BFDD05-22A8-DD48-9A0A-F4E54E4F5DB3}" type="datetime4">
              <a:rPr lang="en-US" smtClean="0">
                <a:latin typeface="Arial" pitchFamily="-84" charset="0"/>
                <a:ea typeface="Arial" pitchFamily="-84" charset="0"/>
                <a:cs typeface="Arial" pitchFamily="-84" charset="0"/>
              </a:rPr>
              <a:pPr/>
              <a:t>June 2, 2012</a:t>
            </a:fld>
            <a:endParaRPr lang="en-US" smtClean="0">
              <a:latin typeface="Arial" pitchFamily="-84" charset="0"/>
              <a:ea typeface="Arial" pitchFamily="-84" charset="0"/>
              <a:cs typeface="Arial" pitchFamily="-84" charset="0"/>
            </a:endParaRPr>
          </a:p>
        </p:txBody>
      </p:sp>
      <p:sp>
        <p:nvSpPr>
          <p:cNvPr id="24582" name="Footer Placeholder 2"/>
          <p:cNvSpPr>
            <a:spLocks noGrp="1"/>
          </p:cNvSpPr>
          <p:nvPr>
            <p:ph type="ftr" sz="quarter" idx="11"/>
          </p:nvPr>
        </p:nvSpPr>
        <p:spPr bwMode="auto">
          <a:noFill/>
          <a:ln>
            <a:miter lim="800000"/>
            <a:headEnd/>
            <a:tailEnd/>
          </a:ln>
        </p:spPr>
        <p:txBody>
          <a:bodyPr/>
          <a:lstStyle/>
          <a:p>
            <a:r>
              <a:rPr lang="en-US" smtClean="0">
                <a:latin typeface="Arial" pitchFamily="-84" charset="0"/>
                <a:ea typeface="Arial" pitchFamily="-84" charset="0"/>
                <a:cs typeface="Arial" pitchFamily="-84" charset="0"/>
              </a:rPr>
              <a:t>© 2011 InsightsNow, Inc. </a:t>
            </a:r>
          </a:p>
        </p:txBody>
      </p:sp>
      <p:sp>
        <p:nvSpPr>
          <p:cNvPr id="24583" name="Slide Number Placeholder 3"/>
          <p:cNvSpPr>
            <a:spLocks noGrp="1"/>
          </p:cNvSpPr>
          <p:nvPr>
            <p:ph type="sldNum" sz="quarter" idx="12"/>
          </p:nvPr>
        </p:nvSpPr>
        <p:spPr bwMode="auto">
          <a:noFill/>
          <a:ln>
            <a:miter lim="800000"/>
            <a:headEnd/>
            <a:tailEnd/>
          </a:ln>
        </p:spPr>
        <p:txBody>
          <a:bodyPr/>
          <a:lstStyle/>
          <a:p>
            <a:fld id="{B775C265-5CF7-E14A-A8C7-8097BC16D109}" type="slidenum">
              <a:rPr lang="en-US" smtClean="0">
                <a:latin typeface="Arial" pitchFamily="-84" charset="0"/>
                <a:ea typeface="Arial" pitchFamily="-84" charset="0"/>
                <a:cs typeface="Arial" pitchFamily="-84" charset="0"/>
              </a:rPr>
              <a:pPr/>
              <a:t>9</a:t>
            </a:fld>
            <a:endParaRPr lang="en-US" smtClean="0">
              <a:latin typeface="Arial" pitchFamily="-84" charset="0"/>
              <a:ea typeface="Arial" pitchFamily="-84" charset="0"/>
              <a:cs typeface="Arial" pitchFamily="-8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304</TotalTime>
  <Words>2314</Words>
  <Application>Microsoft Macintosh PowerPoint</Application>
  <PresentationFormat>On-screen Show (4:3)</PresentationFormat>
  <Paragraphs>447</Paragraphs>
  <Slides>53</Slides>
  <Notes>15</Notes>
  <HiddenSlides>0</HiddenSlides>
  <MMClips>0</MMClips>
  <ScaleCrop>false</ScaleCrop>
  <HeadingPairs>
    <vt:vector size="4" baseType="variant">
      <vt:variant>
        <vt:lpstr>Design Template</vt:lpstr>
      </vt:variant>
      <vt:variant>
        <vt:i4>1</vt:i4>
      </vt:variant>
      <vt:variant>
        <vt:lpstr>Slide Titles</vt:lpstr>
      </vt:variant>
      <vt:variant>
        <vt:i4>53</vt:i4>
      </vt:variant>
    </vt:vector>
  </HeadingPairs>
  <TitlesOfParts>
    <vt:vector size="54" baseType="lpstr">
      <vt:lpstr>Office Theme</vt:lpstr>
      <vt:lpstr>ART AS QUALITATIVE RESEARCH: Considering the Possibilities </vt:lpstr>
      <vt:lpstr>ON MY WAY TO AEA…</vt:lpstr>
      <vt:lpstr>DISCOVERED A BOOK…</vt:lpstr>
      <vt:lpstr>DISCOVERED A BOOK…</vt:lpstr>
      <vt:lpstr>WHICH GOT ME THINKING…</vt:lpstr>
      <vt:lpstr>Slide 6</vt:lpstr>
      <vt:lpstr>WE’RE DOING THAT!</vt:lpstr>
      <vt:lpstr>Slide 8</vt:lpstr>
      <vt:lpstr>TWO THEMES EMERGE…</vt:lpstr>
      <vt:lpstr>ART IN RESEARCH…</vt:lpstr>
      <vt:lpstr>ART IN RESEARCH…</vt:lpstr>
      <vt:lpstr>HOW DOES THIS WORK   ... As research tool??</vt:lpstr>
      <vt:lpstr>HOW DOES THIS WORK   ... As communicator?</vt:lpstr>
      <vt:lpstr>Slide 14</vt:lpstr>
      <vt:lpstr>Artistic Tools </vt:lpstr>
      <vt:lpstr>PUSHING THE BOUNDARIES: PHOTOS</vt:lpstr>
      <vt:lpstr>PUSHING THE BOUNDARIES: PHOTOS</vt:lpstr>
      <vt:lpstr>PUSHING THE BOUNDARIES: PHOTOS</vt:lpstr>
      <vt:lpstr>PUSHING THE BOUNDARIES: PHOTOS</vt:lpstr>
      <vt:lpstr>PUSHING THE BOUNDARIES: DRAWING</vt:lpstr>
      <vt:lpstr>PUSHING THE BOUNDARIES: DRAWING</vt:lpstr>
      <vt:lpstr>PUSHING THE BOUNDARIES: DRAWING</vt:lpstr>
      <vt:lpstr>PUSHING THE BOUNDARIES: DRAWING</vt:lpstr>
      <vt:lpstr>PUSHING THE BOUNDARIES: DRAWING</vt:lpstr>
      <vt:lpstr>PUSHING THE BOUNDARIES: DRAWING</vt:lpstr>
      <vt:lpstr>DRAWING</vt:lpstr>
      <vt:lpstr>DRAWING  </vt:lpstr>
      <vt:lpstr>DRAWING</vt:lpstr>
      <vt:lpstr>DRAWING</vt:lpstr>
      <vt:lpstr>Artistic INQUIRY</vt:lpstr>
      <vt:lpstr>CONSIDERING NEW FORMS…VISUAL</vt:lpstr>
      <vt:lpstr>CONSIDERING NEW FORMS…VISUAL</vt:lpstr>
      <vt:lpstr>CONSIDERING NEW FORMS…VISUAL</vt:lpstr>
      <vt:lpstr>CONSIDERING NEW FORMS…VISUAL</vt:lpstr>
      <vt:lpstr>CONSIDERING NEW FORMS…VISUAL</vt:lpstr>
      <vt:lpstr>CONSIDERING NEW FORMS…VISUAL</vt:lpstr>
      <vt:lpstr>CONSIDERING NEW FORMS… SPOKEN AND WRITTEN WORDS</vt:lpstr>
      <vt:lpstr>CONSIDERING NEW FORMS… SPOKEN AND WRITTEN WORDS</vt:lpstr>
      <vt:lpstr>CONSIDERING NEW FORMS… SPOKEN AND WRITTEN WORDS</vt:lpstr>
      <vt:lpstr>CONSIDERING NEW FORMS… SPOKEN AND WRITTEN WORDS</vt:lpstr>
      <vt:lpstr>CONSIDERING NEW FORMS… SPOKEN AND WRITTEN WORDS</vt:lpstr>
      <vt:lpstr>CONSIDERING NEW FORMS… SPOKEN AND WRITTEN WORDS</vt:lpstr>
      <vt:lpstr>Slide 43</vt:lpstr>
      <vt:lpstr>CONSIDERING NEW FORMS… VERBAL + VISUAL</vt:lpstr>
      <vt:lpstr>CONSIDERING NEW FORMS… VERBAL + VISUAL</vt:lpstr>
      <vt:lpstr>CONSIDERING NEW FORMS… VERBAL + VISUAL</vt:lpstr>
      <vt:lpstr>NEW IDEAS FOR Artistic INQUIRY</vt:lpstr>
      <vt:lpstr>CONSIDERING NEW IDEAS…BRAINSTORM</vt:lpstr>
      <vt:lpstr>DIVERGENT &amp; CONVERGENT GUIDELINES</vt:lpstr>
      <vt:lpstr>CONSIDERING NEW IDEAS…BRAINSTORM</vt:lpstr>
      <vt:lpstr>Slide 51</vt:lpstr>
      <vt:lpstr>DANCE/MOVEMENT?</vt:lpstr>
      <vt:lpstr>THE HOLY GRAIL</vt:lpstr>
    </vt:vector>
  </TitlesOfParts>
  <Company>Deborah Potts &amp; Associates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Deborah Potts</dc:creator>
  <cp:lastModifiedBy>Deborah Potts</cp:lastModifiedBy>
  <cp:revision>21</cp:revision>
  <cp:lastPrinted>2012-06-01T01:27:17Z</cp:lastPrinted>
  <dcterms:created xsi:type="dcterms:W3CDTF">2012-06-02T14:54:17Z</dcterms:created>
  <dcterms:modified xsi:type="dcterms:W3CDTF">2012-06-02T15:27:02Z</dcterms:modified>
</cp:coreProperties>
</file>